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Action3.xml" ContentType="application/vnd.ms-office.inkAction+xml"/>
  <Override PartName="/ppt/tags/tag3.xml" ContentType="application/vnd.openxmlformats-officedocument.presentationml.tags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14"/>
  </p:notesMasterIdLst>
  <p:handoutMasterIdLst>
    <p:handoutMasterId r:id="rId15"/>
  </p:handoutMasterIdLst>
  <p:sldIdLst>
    <p:sldId id="272" r:id="rId3"/>
    <p:sldId id="371" r:id="rId4"/>
    <p:sldId id="471" r:id="rId5"/>
    <p:sldId id="465" r:id="rId6"/>
    <p:sldId id="466" r:id="rId7"/>
    <p:sldId id="467" r:id="rId8"/>
    <p:sldId id="473" r:id="rId9"/>
    <p:sldId id="469" r:id="rId10"/>
    <p:sldId id="468" r:id="rId11"/>
    <p:sldId id="470" r:id="rId12"/>
    <p:sldId id="472" r:id="rId13"/>
  </p:sldIdLst>
  <p:sldSz cx="47999650" cy="35999738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69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035974" indent="1726626" algn="ctr" rtl="0" fontAlgn="base">
      <a:spcBef>
        <a:spcPct val="0"/>
      </a:spcBef>
      <a:spcAft>
        <a:spcPct val="0"/>
      </a:spcAft>
      <a:defRPr sz="1269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2071953" indent="3453252" algn="ctr" rtl="0" fontAlgn="base">
      <a:spcBef>
        <a:spcPct val="0"/>
      </a:spcBef>
      <a:spcAft>
        <a:spcPct val="0"/>
      </a:spcAft>
      <a:defRPr sz="1269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3107929" indent="5179878" algn="ctr" rtl="0" fontAlgn="base">
      <a:spcBef>
        <a:spcPct val="0"/>
      </a:spcBef>
      <a:spcAft>
        <a:spcPct val="0"/>
      </a:spcAft>
      <a:defRPr sz="1269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4143903" indent="6906503" algn="ctr" rtl="0" fontAlgn="base">
      <a:spcBef>
        <a:spcPct val="0"/>
      </a:spcBef>
      <a:spcAft>
        <a:spcPct val="0"/>
      </a:spcAft>
      <a:defRPr sz="1269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13813011" algn="l" defTabSz="2762600" rtl="0" eaLnBrk="1" latinLnBrk="0" hangingPunct="1">
      <a:defRPr sz="1269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16575611" algn="l" defTabSz="2762600" rtl="0" eaLnBrk="1" latinLnBrk="0" hangingPunct="1">
      <a:defRPr sz="1269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19338215" algn="l" defTabSz="2762600" rtl="0" eaLnBrk="1" latinLnBrk="0" hangingPunct="1">
      <a:defRPr sz="1269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22100815" algn="l" defTabSz="2762600" rtl="0" eaLnBrk="1" latinLnBrk="0" hangingPunct="1">
      <a:defRPr sz="1269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340" userDrawn="1">
          <p15:clr>
            <a:srgbClr val="A4A3A4"/>
          </p15:clr>
        </p15:guide>
        <p15:guide id="2" pos="151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仁傑 謝" initials="仁傑" lastIdx="2" clrIdx="0">
    <p:extLst>
      <p:ext uri="{19B8F6BF-5375-455C-9EA6-DF929625EA0E}">
        <p15:presenceInfo xmlns:p15="http://schemas.microsoft.com/office/powerpoint/2012/main" userId="4d67a974651cbe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AC9"/>
    <a:srgbClr val="72B405"/>
    <a:srgbClr val="4B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3" autoAdjust="0"/>
  </p:normalViewPr>
  <p:slideViewPr>
    <p:cSldViewPr>
      <p:cViewPr varScale="1">
        <p:scale>
          <a:sx n="16" d="100"/>
          <a:sy n="16" d="100"/>
        </p:scale>
        <p:origin x="1387" y="48"/>
      </p:cViewPr>
      <p:guideLst>
        <p:guide orient="horz" pos="11340"/>
        <p:guide pos="1511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24T19:58:2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20">
    <iact:property name="dataType"/>
    <iact:actionData xml:id="d0">
      <inkml:trace xmlns:inkml="http://www.w3.org/2003/InkML" xml:id="stk0" contextRef="#ctx0" brushRef="#br0">38415 25895 0,'123'0'63,"1"0"-37,0 0-17,124 0 13,-124 0-20,248-124 5,-1 124 2,125-124-2,0 0 2,123 124-1,-247 0-3,495 0 12,-619 0-10,620 0 17,-497 0-22,-247 0 4,496 0 17,-496 0-15,124 0 15,-125 0-21,1 0 4,124 0 17,-124 0-21,0 0 5,0 0 6,248 0 12,-124 0-21,371 0 23,-495 0-22,124 0 4,247 0 9,-247 0-15,0 0 10,-124 0-1,0 0 66,-124-123 40,-124-249-111,-124-124 11,0 124-14,1 249 4,-1-1 1,0-124 16,124 124-19,124 0 80</inkml:trace>
    </iact:actionData>
  </iact:action>
  <iact:action type="add" startTime="5630">
    <iact:property name="dataType"/>
    <iact:actionData xml:id="d1">
      <inkml:trace xmlns:inkml="http://www.w3.org/2003/InkML" xml:id="stk1" contextRef="#ctx0" brushRef="#br0">36928 28249 0,'0'124'125,"0"124"-117,0-124 6,-124 248-12,124-1 5,0 1 16,0 0-21,0-248 4,0 124 3,0 123-1,0 125 15,0-248-17,0 123 19,0-123-24,0-124 6,0 124 1,124 0 0,-124-124 0,124 123 6,-124-123-7,0 0 1,0 0 5,0 0 5,123-124-16,-123 248 5,0-124 1,0 124 0,0-1 1,0-123 4,0 0-12,0 124 6,-123-124 9,123 0-8,0 0 46,0 0-46,0 0 0,0-1 9,0 1-9,0 124-1,-124-124 1,124 0 15,-124-124 0,0 0 130,-124 0-138,124 0 3,0 0-11,0 0 1,0-124 12,0 124-14,0-124 2,1 0 8,-1 124-2,124-124-13,-124 124 19,0 0-2,0 0-2,-124-124-7,124 124 10</inkml:trace>
    </iact:actionData>
  </iact:action>
  <iact:action type="add" startTime="9455">
    <iact:property name="dataType"/>
    <iact:actionData xml:id="d2">
      <inkml:trace xmlns:inkml="http://www.w3.org/2003/InkML" xml:id="stk2" contextRef="#ctx0" brushRef="#br0">47832 28249 0,'0'0'0,"-124"0"19,0 0-7,0 0-4,-124 0 8,0 124 11,125-124-20,-1 0 16,-124 0-19,-372 124 23,496 0-22,-495 124 21,371-124-22,-372 124 23,373-1-22,-1 1 3,124 0 0,-124-124 1,0 124-4,0 0 4,1-1-2,123-123 2,0 124-1,0 0-1,-124 0 2,0-124-1,124 123 0,-124 1-1,1 0 2,-1 124-3,0-248 2,124 123 0,-124 1 0,0 0 0,1-124-1,-1 124 1,248 0 0,-248-1 0,124-123 0,-124 1363 16,124-991-17,-247 867 18,371-868-19,0-247 2,0 0 1,371 1115 13,-123-867-14,0-373-1,0 373 2,0 124-1,-1-496 0,-123 247 0,248-123 0,-124 0 0,0 0 0,123-124-2,-123 123 1,124 1 1,-124 0 1,0 0-2,123 0 2,-247-248-2,124 247 1,0-123 1,0 124 6,-124 0-13,123-124 2,1 0 5,0 0-1,-124 0 0,248-1 0,-124-123 0,-1 124 0,125-124-1,0 0 10,0 0-16,-125 0 5,125 0 1,-124-124 0,0 1 2,247-1-1,249-124 0,123 0 0,-123-124 0,-249 125 0,125-1-1,-124 0 2,247 0-3,1-124 1,-373 248 2,125-123-2,-248-1 2,0 124-1,-125-124 0,125 124-1,-124-124 2,124 125-1,0-125 0,124-124-2,-125 0 1,1-247 1,0 123 1,0 124-1,0 1-1,-124 123 2,123 124-2,1-124 3,0 0-3,0-247-2,0-1 4,0-247-2,-1-125 1,1 249 0,-248 123 0,0 125 0,0 123 0,-248-124 1,1 0-1,-125 124 5,0-123-11,124 123 4,-247-248 3,-249 125-2,1-249 2,247 372-1,-124 0-1,249 1 1,123-1 1,0 124-1,248 0 5,-248 124-5,124 0 1,-371-124 13,247 124-20,0 0 6,-124 0 0,248 0 0,-123 0-1,-1 0-1,124 0 2,-124 0 1,-124 0 14,125 0-21,123 0 5,-124 0 1,0 0-1,124 0 1,0 0 2,0 0 22</inkml:trace>
    </iact:actionData>
  </iact:action>
  <iact:action type="add" startTime="11408">
    <iact:property name="dataType"/>
    <iact:actionData xml:id="d3">
      <inkml:trace xmlns:inkml="http://www.w3.org/2003/InkML" xml:id="stk3" contextRef="#ctx0" brushRef="#br0">48080 45720 0,'-124'0'28,"0"0"-7,0 0-12,0 0-2,-619 372 19,619-125-19,-992 373 18,621-372-20,-249 247 3,1 249 0,-248-125 0,123 125 0,125 123-1,-1-371 2,125-1-1,371 125 0,0-124 0,0-1 0,0 125-2,248-249 1,0-123 1,0 124 0,0 0 0,0 247 1,372 1240 16,-248-1116-18,496 620 17,-497-991-19,125-124 4,0-124-1,-124 123-1,124 1 1,0 0 1,-1-124-2,-123-124 2,124 124-3,0 0 1,-124-124 2,619 0 17,-247 0-21,-124 0 4,619-372 8,-495 372-13,-125-124 5,125 124-1,743-248 18,-991 248-20,124 0 2,495-248 10,-247 125-12,495-125 18,-743 124-19,123 0 4,125 0-1,-248 0-1,247-124 1,-123 124 2,-248-123-3,247-1 1,-371 0-2,124 124 1,-248 0 1,248-124 1,0-247-1,495-1116 17,-495 991-18,124-123 0,-124-124-1,-1-1 2,125-123 1,-124 372-1,0-125-1,-248 249 2,0-249 9,0 372-13,0 248 3,-248-123 2,-496-497 14,621 620-20,-125-123 5,0-1-2,-124 0 2,124 0-1,124 248 0,-123 0-1,123 0 1,-124 0-1,0 0 0,124 0 1,-124 0 0,0 0 0,-123-124 0,-1 124 0,-124-124 1,-123 0-2,-125 0 1,-123-123-2,247 123 2,1 0 0,371 124 1,-248-124 11,372 124-17,1 0 5,-1 0 22,0 0 7,0 0-26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24T19:58:22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32">
    <iact:property name="dataType"/>
    <iact:actionData xml:id="d0">
      <inkml:trace xmlns:inkml="http://www.w3.org/2003/InkML" xml:id="stk0" contextRef="#ctx0" brushRef="#br0">23173 47455 0,'-124'0'15,"1"0"0,-125 124 1,124-124-8,0 0 0,0 0 4,0 123-5,0-123 2,-124 248-1,124 0-2,-247-124 2,-1 248 0,124-1 0,-247 125 0,247 247 0,-124-247 1,124 248-2,0-249 1,1-123 0,123-124 0,0 247-2,124 1 3,0 0 5,0-1-12,248-247 5,-1 248 1,1-125 6,0 1-12,0-124 6,0 0 0,-1-124 0,-123 123-1,248 1 0,-124 0 1,0 0 6,0 0-4,-1-125 11,1 1-18,0 0 5,-124 0-2,124 0 2,0-124 0,-125 124 7,249-124-13,248 124 5,-372 0 1,123-124 0,373 248 15,-372-248-21,-125 0 3,249 0 3,619 0 8,-743 0-8,-248 0 0,248 0 7,-1 0-14,1-124 6,-124 124 3,248-248-4,-249 0 1,1 0 8,0 0-13,-124 125 5,0-125 1,0 0 0,124 0 0,-1 0 0,-123 124 1,-124-123-2,124-1 0,-124 124 8,0-248-14,0 0 6,-372-123 15,125 123-20,-1 0 6,0 125 0,0 123 0,124-124 0,-124 0-2,-247 0 2,-496-371 0,123-1 0,1 372 0,123-123 0,249 123 0,123 124 0,0 124 0,-495 0 13,371-124-19,248 124 5,124 0 1,-123 0 0,123 0 0,0 0 5,0 0-11,0 0 7</inkml:trace>
    </iact:actionData>
  </iact:action>
  <iact:action type="add" startTime="5814">
    <iact:property name="dataType"/>
    <iact:actionData xml:id="d1">
      <inkml:trace xmlns:inkml="http://www.w3.org/2003/InkML" xml:id="stk1" contextRef="#ctx0" brushRef="#br0">26023 60836 0,'0'0'1,"-124"0"6,-123 0 7,-1 0-6,124 0 8,0 0-8,-124-124 4,0 124-8,124 0 4,-371 0 11,371 0-14,-124 124 1,0 0 2,-124 124 1,-123 0-2,371 124 1,-248-1 0,124-123 0,1-124 1,-373 743 18,496-495-25,-124-248 6,0 248 0,1-1 4,123-123-8,0 0 4,0 0 1,124 0-2,-124-124 1,124 495 18,0-371-22,124 248 4,124-1 0,123 1 19,1-125-22,619 497 21,-619-620-22,124-1 4,-1 1 0,-123-124 0,248 0 1,-125 0-2,-123-124 1,1363 124 17,-992-124-20,744 0 21,-867 0-20,123-124 20,-495 124-20,-124-124 2,248 0-2,2478-1115 21,-2107 991-22,372-495 19,-1115 619-16,124-124 0,0 0-2,124-619 19,-248 619-18,0-124 1,0 1 1,-496-868 15,249 743-17,-497-247 16,496 495-16,124 124 1,1 124 0,-125-124 0,124 124 0,-124-124 0,0 0 0,124 0 0,-124 124-3,1-124 4,123 124 0,-620-247 14,496 123-15,-247 0 16,247 124-23,0-124 4,124 124 2,-124 0 2,-495-124 15,495-124-16,-124 124 16,125 124-23,123-124 6,-496 0 15,372 124-14,-247 0 16,371 0-16,0 0 0,-124 0 0,124 0-2,-124 0 2,124 0 17,0 0-22</inkml:trace>
    </iact:actionData>
  </iact:action>
  <iact:action type="add" startTime="9963">
    <iact:property name="dataType"/>
    <iact:actionData xml:id="d2">
      <inkml:trace xmlns:inkml="http://www.w3.org/2003/InkML" xml:id="stk2" contextRef="#ctx0" brushRef="#br0">97149 35436 0,'-248'0'68,"0"0"-51,124 124-9,0-124 0,-124 124 0,124 0 0,-619 123 19,619 1-24,-743 372 25,619-372-24,124-125 4,-124 125 0,0 0-1,0-124 0,125 124 1,-125 0 0,0-1 0,0-123 0,124 124 1,-124 0-2,0 0 1,1 0 0,-125-1 0,124 125 0,124-124-1,-124 0 0,1-1 1,247-123 0,-124 124 1,124 0 9,-124 0-13,124 0 19,0-124-18,0-1 2,248 125 0,371 372 17,-371-372-18,0-1 1,0 1 0,-125-124 0,1 124-1,124 0 1,0 0-1,0-125 1,-124 125 1,124-124-2,-1 124 1,1 0 0,-124-124 0,124 123 0,0 1 0,0-124-2,-124 124 2,247-124 0,-123 0 0,0 0 0,-124 0 0,124-124 0,247 124 9,-247-124-10,743-124 16,-371 0-16,-248-124 1,247 0 0,373 0 1,-497 0-2,1 1 1,123-125 0,-247 124 0,0 0-2,-124 1 2,0 123 0,-125-124 0,125 0 0,0 0 8,-248 124-8,124 0-1,0-123 2,-124-1 0,0 124-2,0-124 0,0 124 0,0-124 1,-124 1 0,0-1 0,0 124-1,-124-124 2,1 0-1,-1 0 0,124 124 0,-124-123-2,0-1 2,-124 0 0,125 0 0,-1 0 0,0 1 0,0-1 0,0 0 0,0 0 0,125 124 1,-125-124-4,124 1 3,0 247-1,124-124 1,-124 124 1,0-124 0,0 124-2,124-124 1,-248 124 0,124 0 4,124-124-3,-123 124-5,-1 0 13,0 0 11,0-124-21,0 124 2,0 0-1,-124-124 0,124 124 6,0 0 2,0 0-8,-123 0 24,-1-124-18,0 124-6,124 0 6,0-124-11,0 124 4,0 0 9,0 0-4,-123 0 13,123 0-20,0 0 3,0-123 0,0 123 17,0 0-2,0 0 1,0 0 34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24T20:19:23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28">
    <iact:property name="dataType"/>
    <iact:actionData xml:id="d0">
      <inkml:trace xmlns:inkml="http://www.w3.org/2003/InkML" xml:id="stk0" contextRef="#ctx0" brushRef="#br0">24413 60712 0,'-124'0'49,"0"0"7,0 0-42,0 0-6,-124 0-1,0 0 1,124 124 1,-247 124-1,-1 0 0,0 0-1,-124 0 2,1-1-2,-1 1 1,1 0-1,123 0 0,-124 0 2,1-1-2,-125-123 2,0 124-2,125 0 1,371 0 1,-124 0-1,0-248 0,124 124 6,0-1 14,0 125-4,124 0-17,-123-124-1,-1 124 3,0 0 0,0-1-2,0-123 1,124 124-1,-124 0 2,0 0-2,-124 123 1,248-123 1,-124 124-2,-123 124 0,123-125 1,0 373-1,-124-249 1,124 1 1,-124 0-2,124-1 2,0 1-1,-124-1 1,125 1-2,-1 0 1,0-249-2,0 1 2,0 0 0,124 0-1,0 124 2,0-1-2,0 125 2,124-124-1,0 123 0,371 992 15,-247-1115-17,0 123 4,0-247-3,-248 124 1,248 0 0,0-248 0,123 123 0,-123 1-1,-124 0 1,124 0-1,0-124 0,-1 124 1,1-124 1,-124 123-1,248 1 0,-124-124 1,0 0-2,-125 124 0,249-124 2,-124 123-1,124-123-2,-248 0 2,124 0 0,-1-124-1,125 248 2,0-124 7,123 0-8,-247 0 0,372 0 0,-248-124-2,123 0 2,249 0 0,123-372 0,124 124 7,-371 0-14,-124 0 7,-125 1 0,-123-1 0,0 0 0,0 124 0,247-124-2,-247-123 2,124 247 1,-124-248-2,0 0 1,-124-247-1,495-1 2,125-247-1,-125-124 0,-371 247 1,0 249-4,0-125 3,123-123-1,-247 371 2,0-124-1,-124-247 0,0 247 0,0-247 0,-619-1735 16,371 1734-18,-124-123 1,124 124 2,0 123-1,124-123 0,1 371-1,-125 124 2,0-124-2,0 1 1,0-1 1,0 0-1,1 124-3,123-123 4,-124 123-1,0 0 0,0 0 0,0 124-1,248-123 3,-247-1-3,123 124 1,0 124-1,124-124 0,0 0 1,-124 124 7,0-124-3,0 0-3,0 124 7,0 0-8,124-124 0,-124 124-2,0 0 2,124-124 16,-124 124-16,1 0-1,-1-124 2,-124 124 7,0 0-8,124 0 6,0-123-7,0 123 10,0 0-9,0 0 0,1 0-1,-125 0 2,248-124-1,-124 124-3,0 0 25,0 0-11</inkml:trace>
    </iact:actionData>
  </iact:action>
  <iact:action type="add" startTime="17994">
    <iact:property name="dataType"/>
    <iact:actionData xml:id="d1">
      <inkml:trace xmlns:inkml="http://www.w3.org/2003/InkML" xml:id="stk1" contextRef="#ctx0" brushRef="#br0">100866 4212 0,'0'0'1,"-248"-124"5,124 124 2,-124-124-1,1 0 2,123 0-1,-124 124 0,124 0 1,0 0-3,-124 0 1,124 0 0,-124 0 2,1 0-1,123 248-1,-248-124 2,124 124-2,-247 0 3,123-1-4,-248 1 2,-123 372 1,-1 247-3,125 124 1,-1-123 2,248-125-1,125 124 0,-125-371 0,124 123 0,0-371-1,0 248 2,1-124-1,-497 1858 17,496-1363-20,-123 1 3,123 123-1,124-124 2,124-619-1,0 248 0,0 619 10,124-248-14,0 0 4,247 1 0,-123-1 0,0 124-1,124 1 2,-1 123-1,249 248 0,-124-124 0,123-124 0,1-124-3,-1-247 4,-247-1-1,248-247 0,-249-125-1,125 1 1,248 0 1,-497-124-2,249-1 2,-124-123-2,123 124 2,-123 0-3,0 0 2,123-1 1,-123 1-3,372 0 3,-1 0-2,1 124 2,-373-248-1,249 123-1,-248-123 2,371-124-2,-123 124-1,247-124 4,0 0-3,744 0 17,-495 0-23,123-248 5,0 124 3,-124-123 0,124-125-2,-124 0-1,-247 248 2,-1-124-1,0 125 2,249-249-1,-249 124-1,-371 0 3,-125 0-3,125 1 1,247-1 1,373-124-3,-249-247 1,-495 247 0,-124-124 3,495-123-4,248-249 3,-619 125-2,-124 247 2,0-123-2,371-249 2,-247 373-1,-124-1-2,0 1 2,123-125 0,-123 124 0,0-371-1,124 0 2,-124-124-1,123 123-1,-371 1 1,0 123 1,0-371-2,-124 124 0,-123 0 1,123 123 0,-124 249 0,0 247-1,0-123 1,-123-249 1,123 249-1,-124-249 0,-248 249 0,-123-125 0,-1-123-3,1 247 3,123 124 0,-123 124 1,247 1-1,249-1 0,-1 0-1,0 0 1,124 0 1,-248 124 0,-371-371 11,247 247-19,-123 0 7,-125-123 0,-123 123 0,-1 0 0,125-124 0,-1 124 0,249 1 0,123 247 0,248-124 4,-124-124-10,0 248 6,125-124-1,-125 0 1,0-124 0,0 124 1,124-123-2,-124 123 2,-123 124-2,123-248-1,0 124 3,0 0-2,0 124 2,-123-248 0,123 124-2,0 124 7,0-124-13,0 124 7,-123-124 1,-1 124-1,124 0-3,-372-123 4,125 123-1,-125 0 0,248 0-1,249 0 2,-125 0 0,0 0-2,124 0 1,-124 0 0,-124 0 12,125 0-18,123 0 6,-124 0 0,0 123 0,124 1 0,-248 0 0,-123 0-1,123 0 1,248-124 1,-124 124-4,0-124 4,125 0-1,-1 0 0,0 0 0,-124 0 31,124 0-29,-124 124-6,0-124 6,124 124-3,-247 124 1,-497-1 14,497-247-20,247 124 6,-124-124 0,0 0-1,124 0 8,0 0 5,0 0 20,-124 124-32,1-124 9,123 0-12,-124 124 4,124-124-2,0 0 1,0 0 1,0 0-3,0 0 2,0 0 9</inkml:trace>
    </iact:actionData>
  </iact:action>
  <iact:action type="add" startTime="20384">
    <iact:property name="dataType"/>
    <iact:actionData xml:id="d2">
      <inkml:trace xmlns:inkml="http://www.w3.org/2003/InkML" xml:id="stk2" contextRef="#ctx0" brushRef="#br0">98759 6938 0,'0'124'144,"0"0"-128,0-1-9,0 1 12,0 0-10,-123-124-1,123 124 0,0 0 94,-124 0-76,124 0 451,0 0-447,0 0 27,124 0 208,-1-124-248,1 0 1,0 0-10,0 0 54,0 0-30,0 0-24,-124-124-1,0 0 0,0 0 9,0 0-8,124 0-1,-124-124 10,124 0-10,-124 125 11,0-1-12,0 0 17,0 0-8,-124 0-7,0 124 9,0 0 9,124-124 13,-124 124-26,0 0 11,0 0-2,0 0 5</inkml:trace>
    </iact:actionData>
  </iact:action>
  <iact:action type="add" startTime="22424">
    <iact:property name="dataType"/>
    <iact:actionData xml:id="d3">
      <inkml:trace xmlns:inkml="http://www.w3.org/2003/InkML" xml:id="stk3" contextRef="#ctx0" brushRef="#br0">100122 6070 0,'124'0'69,"0"0"-57,0 248 11,-124-124-15,124 0 1,-124 124-3,0-124 6,0 0-8,0 0 3,0-1 9,0 1 168</inkml:trace>
    </iact:actionData>
  </iact:action>
  <iact:action type="add" startTime="23362">
    <iact:property name="dataType"/>
    <iact:actionData xml:id="d4">
      <inkml:trace xmlns:inkml="http://www.w3.org/2003/InkML" xml:id="stk4" contextRef="#ctx0" brushRef="#br0">102849 5327 0,'-124'0'33,"0"0"-21,0 0 12,0 124 53,124 0-65,-124 124 4,124-125-7,0 125-1,0-124-2,0 248 11,0-248-11,0 0 10,0 0-7,124-124 20,0 0-20,-124 124 15,124-124-17,0 0 11,0 0 3,-1 0 10,1 0-11,-124-124 1,124 0 1,0 0-21,-124 0 14,0 0-7,0 0 28,0 0-18,0 0 6,0 0-13,0 0 2,0 1 3,0-1-1,0 0-5,-124 124 38,124-124-6,-124 124-30,0 0 16,1 0-3,-1 0-16</inkml:trace>
    </iact:actionData>
  </iact:action>
  <iact:action type="add" startTime="24556">
    <iact:property name="dataType"/>
    <iact:actionData xml:id="d5">
      <inkml:trace xmlns:inkml="http://www.w3.org/2003/InkML" xml:id="stk5" contextRef="#ctx0" brushRef="#br0">104212 4831 0,'123'0'66,"1"0"-47,124 0-11,-124 0 13,0 0-15,0 0 26,-124 124 6,-124-124-22,124 124-7,-124-124-2,0 124 13,0-124-11,0 124 5,0-124-6,1 124 7,-1 0-2,0-124-6,0 0 2,124 124-2,-124 0 4,0-124 5,124 123-9,124-123 88,0 0-81,124 0-12,-124 0 6,123 0-1,1 0 1,-124 0 0,124 0-1,0 0 1,-124 0 11,-372 0 80</inkml:trace>
    </iact:actionData>
  </iact:action>
  <iact:action type="add" startTime="26054">
    <iact:property name="dataType"/>
    <iact:actionData xml:id="d6">
      <inkml:trace xmlns:inkml="http://www.w3.org/2003/InkML" xml:id="stk6" contextRef="#ctx0" brushRef="#br0">94918 10655 0,'-124'124'110,"0"0"-93,124 0-2,-124 123-6,124-123 21,0 0-23,0 0 9,-123 0-3,123 0-5,0 0 11,-124 0-9</inkml:trace>
    </iact:actionData>
  </iact:action>
  <iact:action type="add" startTime="26846">
    <iact:property name="dataType"/>
    <iact:actionData xml:id="d7">
      <inkml:trace xmlns:inkml="http://www.w3.org/2003/InkML" xml:id="stk7" contextRef="#ctx0" brushRef="#br0">95662 11646 0,'-124'0'38,"0"0"16,124 124-25,0 0-21,0 0-2,248 248 18,-124-125-15,-1-247-2,1 124 1,0 0-1,0-124 10,0 0-3,0 0 3,0 0 6,0 0-16,0 0 6,-124-124 45,0 0-39,0 0-10,0 1 3,-124 123 18,0-124-6,124 0-1,0 0-12,-124 124-4,124-124 45</inkml:trace>
    </iact:actionData>
  </iact:action>
  <iact:action type="add" startTime="28710">
    <iact:property name="dataType"/>
    <iact:actionData xml:id="d8">
      <inkml:trace xmlns:inkml="http://www.w3.org/2003/InkML" xml:id="stk8" contextRef="#ctx0" brushRef="#br0">95909 11646 0,'124'0'18,"0"0"-11,0 0 52,0 0-19,0 0 134</inkml:trace>
    </iact:actionData>
  </iact:action>
  <iact:action type="add" startTime="30904">
    <iact:property name="dataType"/>
    <iact:actionData xml:id="d9">
      <inkml:trace xmlns:inkml="http://www.w3.org/2003/InkML" xml:id="stk9" contextRef="#ctx0" brushRef="#br0">25776 62323 0,'123'0'186,"1"-248"-177,-124 1-1,0 123 0,0 0 0,0-124 0,0 0 7,0 124-6,0 0-4,0-123 3,0 123 0,0-124 0,0 0 1,-124 248-2,124-248 2,0 124 4,-123 0-11,123 1 7,-124 123 13,124-124-14,-124 124 8,0 0 8,0 0-17,0 0 1,0 0 10,0 0-9,0 0 10,-124 0-11,125 0 1,-125 0 4,124 0-11,-124 0 7,0 0-3,124 0 3,-124 124-3,1-1 3,-1 125-1,124-124-1,-124 124 3,0-248-3,0 124 1,124 124 0,-371 247 13,247-371-20,0 248 6,0 0 1,1-125 1,-125 125-1,124-124-1,-124 0 2,124 123-2,1 1 2,-1-124-4,-124 124 5,124-1-4,-247 1 2,123-124 0,124 0 1,-124 123-2,248-123 1,-123 124 1,-1-124-2,124-124 0,-124 124 0,124 123 2,0 1-2,124-124 2,-124 247-2,0-123 1,124 0 0,-124-124 0,124-1 1,-123 125-2,123-248 1,0 124-2,-124 124 3,124-249-2,0 249 1,0 248 0,0-1 0,0 249 1,0-497-1,0-123-1,0 124-1,247 495 3,125 0-1,-124-371-1,-124-248 2,124 0-2,0-124 2,-1 247-1,125 1 0,-248-124 0,0-124-1,124 124-1,-124-1 2,123 1 1,125 124-2,124-124 1,-248-124 1,-248 123-1,248-123 1,-125 0-1,1-124-1,124 124-2,-124 0 4,0-124 6,0 248-14,124-124 7,0-124-1,123 124 2,744 247-1,125-123 4,-125 248-9,-124-124 6,0-249-4,372 125 4,-123-248-1,-249 0 1,-124 0-2,-371 0 0,-372 0 2,124 0-2,-1 0 1,-123-124 22,0 0-12,124-123-7,124-373-8,619-123 5,-247 123 1,-497 248-2,1 249 2,0-125-3,-124 0 2,124 0 0,-124 124 0,0-124 0,-124 1-1,0-1 2,0-248-1,247-371-1,-247-1 2,0-123-1,0-124-2,-124 248 7,124 247-10,0 372 5,0 1 0,-123-125-1,-1 124 1,-124 0 1,124 0-1,-124-123 0,0-125-3,0 1 4,1-1-2,-1 0 2,124 125-1,-124 123 0,124 124 0,0-124 0,0 0 0,0 0 0,1 125 0,-125-125-3,124-124 3,-124 124 0,0 124 1,124-124-1,-124 1-1,-123-249 2,247 248-1,0 124 0,-124-123-1,124-1 1,-124 0-1,124 124 13,0 0-12,1 0 0,-1 124 8,124-124-8,-248 0-1,124 0 2,0 124-3,124-123 1,-124-1 1,-124 0 9,124 0-9,124 0 8,-124 124-5,-123-124-2,123 124 5,-124 0-6,248-124 4,-248 124-4,124 0-1,0-124 2,0 124-2,0 0 1,124-124 1,-124 124 13,1 0 6,-1 0 67,124-124-81,-124 124 49,0 0 14,124-123-59,-124 123-5</inkml:trace>
    </iact:actionData>
  </iact:action>
  <iact:action type="add" startTime="34170">
    <iact:property name="dataType"/>
    <iact:actionData xml:id="d10">
      <inkml:trace xmlns:inkml="http://www.w3.org/2003/InkML" xml:id="stk10" contextRef="#ctx0" brushRef="#br0">29741 59597 0,'124'0'36,"0"0"-29,123 0 0,1-124 1,-124 124-2,124-123 3,124-1-2,-125 124 1,249-124 1,124 124-1,123-124-1,-123 124 2,-125 0-1,1-124-1,-124 124 0,123 0 1,1 0-1,-248 0 2,0 0-2,0 0 2,-125 0 7,1 0-8,0 0 54,124 0-39,-248-124 227,0 0-238,-124 0-3,124-124-3,0 124 1,0 1 49,-124 123-48,124-124 46</inkml:trace>
    </iact:actionData>
  </iact:action>
  <iact:action type="add" startTime="35444">
    <iact:property name="dataType"/>
    <iact:actionData xml:id="d11">
      <inkml:trace xmlns:inkml="http://www.w3.org/2003/InkML" xml:id="stk11" contextRef="#ctx0" brushRef="#br0">37299 58730 0,'-124'124'89,"1"124"-65,-125 0-17,0-125-1,124 1 11,124 0-9,-124-124 3,0 124 10</inkml:trace>
    </iact:actionData>
  </iact:action>
  <iact:action type="add" startTime="36320">
    <iact:property name="dataType"/>
    <iact:actionData xml:id="d12">
      <inkml:trace xmlns:inkml="http://www.w3.org/2003/InkML" xml:id="stk12" contextRef="#ctx0" brushRef="#br0">44858 53154 0,'0'0'1,"-496"496"21,248-248-17,125 0 5,123-125-3,0 1 1,-124 0-1,0 0 2,0 0-1,124 124-2,-248 124 12,0-125-13,0 1 3,248-124 1,-247 124-1,-1 124-1,0-1 1,-124 373 1,-247 247-1,-1 0-2,124-371 2,249-249 0,123-123 1,124 0-2,-124-124 1,124 124 0,0-124-1,0 124 2,248 123 13,-125-247-14,125 124 15,-124-124-22,124 0 6,-124-124 10,0 0-9,124 0-1,-1 0-1,-123 0 3,124 0-1,0-124 0,-124-124 0,124 248 0,0-248 0,-1 0 0,-123 1-1,124 123 1,0-124 1,0 0-2,0 0 0,-124-123 0,123 123 2,125-124-2,0 124 2,-124 0-1,-1 1-1,-123-1 2,124 124-1,0-124-2,0 0 2,-124 0 0,-124 125 0,124-125-1,0 0 1,-124 0 9,0 124-3,0-124-12,0 1 6,0 123 6,0 0-6,-124 0 0,0 124 0,0-124 7,0 0-7,-124 0 8,124 0-10,124 0 2,-248 0 0,124 1 0,1-1 6,-1 124 8,0 0-5,0 0 4,124-124-12,-124 124-2,0 0 56</inkml:trace>
    </iact:actionData>
  </iact:action>
  <iact:action type="add" startTime="37654">
    <iact:property name="dataType"/>
    <iact:actionData xml:id="d13">
      <inkml:trace xmlns:inkml="http://www.w3.org/2003/InkML" xml:id="stk13" contextRef="#ctx0" brushRef="#br0">49690 63438 0,'0'0'1,"-123"0"4,-1 0 8,124 124-5,-124 0 4,0 0-4,0 0 20,124 0-26,-248 0 1,124-124 6,124 248-2,-248-1 2,1-123-1,-1 248-1,0 124 1,-124 247 1,0 1-2,125 123 1,-1-248-1,-124 373 0,124-373 3,0 372-4,-123-123 2,247-1 0,124-247 1,0-1-1,371 125-1,-371-373 2,124-247-1,0 124-2,124 0 2,0 247 0,-124-247-1,0-124 2,0 124-2,124 0 2,123 0-2,-247-248 3,124 123 5,-124-123-10,0 124 12,0-124-9,124 0 8,-125 0-9,1 0 2,124 0-2,124-247 1,-124-1-1,371-372 19,-371 372-20,-124 124 2,124-123-1,0-1 1,0 0 0,-1 0 0,-123 124-1,124-123 1,0-1 0,0 0-1,-124 0 2,0 124-2,123 0 2,-123 0-1,-124 0-1,124-123 1,0-1 1,-124 124-3,124-124 1,0 0 2,0-247 7,-124-125-8,0 125 0,0-1-1,0 124 1,0-247 1,124-373 14,0 745-16,-124-1 1,0 124 0,0-124 0,0 0 0,0 124 0,0-247 7,0-125-13,-124 248 3,124 0 3,-124 1 0,0 123 0,124 0 0,-124-124 0,0 248-1,124-124 13,-124 124-1,0-124-12,0 124 14,0 0-13,-123-124 7,123 124-6,0 0-1,-124 0-1,124-124 0,0 124 9,124-123-8,-124 123-1,0 0 37,0 0-37,1 0 0,-1 0 9,0 0 1,0 0 2,0 0-10</inkml:trace>
    </iact:actionData>
  </iact:action>
  <iact:action type="add" startTime="41146">
    <iact:property name="dataType"/>
    <iact:actionData xml:id="d14">
      <inkml:trace xmlns:inkml="http://www.w3.org/2003/InkML" xml:id="stk14" contextRef="#ctx0" brushRef="#br0">62082 58854 0,'124'0'70,"-1"0"-63,125 0 0,0-124 2,-124 124-1,496-124 19,-497 124-22,1 0 3,124-124 6,-124 124-6,0 0 66,0 0-62,0 0 4,0 0-9,0 0 18,0 0 9,0 0-26,-124-124 8,123 124 12,1 0-10,0 0 26,-124-124-32,-124-123 65,-123 123-68,-1 0-2,124 124 13,0 0-9,0 0 16,0 0 13</inkml:trace>
    </iact:actionData>
  </iact:action>
  <iact:action type="add" startTime="42128">
    <iact:property name="dataType"/>
    <iact:actionData xml:id="d15">
      <inkml:trace xmlns:inkml="http://www.w3.org/2003/InkML" xml:id="stk15" contextRef="#ctx0" brushRef="#br0">65427 58978 0,'-124'0'134,"0"0"-126,1 124 1,-1 0-1,0 0-1,0-124 1,-124 0-1,248 123 0,-248 1 2,124 0-1,0-124 9,0 124-10,0 0 16,1-124-19,123 124 10,-124-124-6,124 124 9,-124-124-5,0 124 0</inkml:trace>
    </iact:actionData>
  </iact:action>
  <iact:action type="add" startTime="46197">
    <iact:property name="dataType"/>
    <iact:actionData xml:id="d16">
      <inkml:trace xmlns:inkml="http://www.w3.org/2003/InkML" xml:id="stk16" contextRef="#ctx0" brushRef="#br0">84881 38533 0,'-124'0'61,"-123"0"-48,123 0-5,0 0 8,-124 0-10,-124 372 13,124-248-15,1 124 5,123 0-2,-124 0 1,0-125 0,0 125 1,0 0-1,124 0-2,-123 0 1,-1-1 1,0 125 1,0 0-1,124-124 0,0 0 0,0-125 0,124 125 0,0-124 0,0 124 1,0 0-4,124-124 3,124 371 10,0-247-13,-124-124 11,0 0-8,0 0 0,124 0 0,-248 0-2,247 0 4,125-124 7,-124 0-12,0 123 4,124-123-1,1238-619 16,-1114 371-16,371 0-2,-371 0 1,-248 1 2,0-1-2,-124 124 2,123 0-1,1 0 0,0 0-1,-248-124 1,124 125 1,0-125-4,0 0 4,0 0-1,-124 124-1,0-124 2,0 124-1,0-123-1,0-1 2,-124 124-1,0-124-1,0 0 1,124 124-1,0 1 1,0-1 0,-372-496 16,248 496-16,124 0 7,-124 0-7,1 124-1,-1 0 1,-372-247 9,372 247-10,-372-124 17,249 124-17,123-124 9,0 124-9,0 0 10,0 0 292,-124 0-291,124 0-15,124 124 6,-124-124-1</inkml:trace>
    </iact:actionData>
  </iact:action>
  <iact:action type="add" startTime="48604">
    <iact:property name="dataType"/>
    <iact:actionData xml:id="d17">
      <inkml:trace xmlns:inkml="http://www.w3.org/2003/InkML" xml:id="stk17" contextRef="#ctx0" brushRef="#br0">128250 34692 0,'-124'0'6,"124"124"1,-123-124 1,-1 0 11,124 124-1,-124-124-7,0 0 23,0 0-17,0 124-6,0-124-3,0 124-1,0-124 6,0 0 4,124 124-9,-124-124 1,1 124-1,-1 0-1,0 0 1,0 0 1,0-1-2,0 1 2,-124-124-1,0 248-1,124 0 0,124 0 0,-123-124 2,-1 124-2,124-1 2,0-123-2,0 124 2,0-124-2,-124 124 2,124-124 2,0 0-7,0-1 2,0 125 2,0-124 0,0 124 0,124-124 0,0 0 1,-1 0-2,1 0 1,0-124 0,0 124 1,124-1 0,-248 1-4,248-124 2,-248 124 2,248-124 0,-1 248-3,-123-248 2,0 124 0,124-124 1,-124 124-2,124-124 1,0 0-2,-124 124 2,123 0 1,1-124-2,-124 0 2,124 0-1,-124 0 0,124 0 0,0 0 13,-125 0-19,1 0 5,0 0 1,0-124 0,0 0 3,-124 0-3,124 124 0,0-248 0,0 0 0,0 124 0,0-123-1,-124-1 1,0 124 0,0 0 0,0 0 0,0-248 17,0 248-19,0-123 4,0-1 5,0 124-10,0 0 4,0-124-1,0 124 0,0-123 0,0 123 0,-248 0 0,-124-496 17,372 372-21,-124 1 5,0 123-1,0-124 1,0 0-3,1 124 3,-1 0 7,0 0-8,0 0 6,0 1-6,124-1 0,-248 124 0,124-248 9,0 248-11,0 0 15,0 0-11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24T20:19:23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88">
    <iact:property name="dataType"/>
    <iact:actionData xml:id="d0">
      <inkml:trace xmlns:inkml="http://www.w3.org/2003/InkML" xml:id="stk0" contextRef="#ctx0" brushRef="#br0">21686 25152 0,'0'0'0,"-123"0"6,-1 0 7,0 0-5,-124 0 6,124 0 6,0 0 36,0 124-30,0-124-10,-124 247-8,1 1 0,-1 0 0,0 0 0,124-124 0,-372 371 9,249-247-12,123 0 10,-124 0-6,124-124 8,124 0-10,-124 0 1,0 123 0,0 125 15,124-124-16,0-124 9,0 0-9,0 0 14,0 123-13,0-123 1,0 124 2,0 0-9,0-124 6,0 124 13,0-1-19,0 1 8,124 124 10,-124-124-18,0-124 5,124 495 17,-124-371-16,0-124 1,124 248-2,-124-1 1,124-247 0,0 124 0,-124 0 0,124 0-3,124-124 5,-125 123-4,125 1 4,-124-124-3,0 124 2,0 0-2,124 0 0,-124-125 3,124 125-3,-125 0 2,125 124-4,0-124 3,0-124 0,0 123 0,-124-123 0,0 124 0,-1-248 1,249 248 11,-248-124-17,0 0 3,248-124 16,-372 124-20,248-1 6,-125-123 0,1 124 0,124-124 0,-124 0 0,-124 124 0,124-124-2,0 0 16,0 0-20,0 0 6,0 0 0,0 0 28,0 0-17,123-124 4,1 0-22,-124 1 7,0-1-1,124 0 2,-124 0-2,124-124 1,-1 124-2,1 0 3,124-247 12,-248 247-19,0 0 5,-124 0 2,124 0-1,0 0 0,-124-124 0,247-124 11,-247 125-16,0-1 5,124 124-1,0-124 2,-124-124 11,124 249-16,-124-125 4,124 0 7,-124 124-9,124-124 3,-124 0-1,0 124 0,0-123 0,0-1 0,0 124 0,0-124-1,0 124 2,124-124 0,-124 1-4,0 123 4,0-124 11,124 248-18,-124-248 6,0 0 1,124 124-1,-124-123 0,0 123 0,0-372 12,0 372-17,0-124 5,-124-123 12,0 123-17,0 0 5,124 124 0,-124-124 0,-124 0 1,0 1-3,-123-125 15,123 124-19,0 0 6,0 0 1,0 1-2,124-1 1,-123 124 0,-1-124 0,0 124 0,124 0-3,-124-123 4,-123 123 12,123-124-18,0 124 5,0 124 0,124-124 5,0 124-11,-124-124 7,124 124-2,-123-124 0,-1 0 2,124 124 3,-124-124-9,124 124 5,-248 0 13,249 0-19,123-124 12,-124 124 6,0-123-10,0 123 10,-372-124 6,248 0-21,248 0 9,-124 124-2,1 0-4,-1 0 0,124-124 9,-124 124-11,0 0 3,0 0 135</inkml:trace>
    </iact:actionData>
  </iact:action>
  <iact:action type="add" startTime="9199">
    <iact:property name="dataType"/>
    <iact:actionData xml:id="d1">
      <inkml:trace xmlns:inkml="http://www.w3.org/2003/InkML" xml:id="stk1" contextRef="#ctx0" brushRef="#br0">30856 65421 0,'-124'0'88,"0"0"-80,0 0 0,0 124 0,0-124 0,0 0 0,1 0 8,-1 124-11,0 0 4,0-1-1,124 1 1,-124 124-2,0-248 1,0 248 0,124-124 0,-124-124 0,124 248 0,-124 0 0,0-125-2,124 125 3,-124 0 5,124 0-5,-247-124 13,123 124-20,124-125 6,-124 125 0,0 0-2,-124 124 18,124-124-23,0-1 6,124-123 1,0 0 0,-124 124 0,124 0 8,0-124-8,0 124 14,0-125-15,0 125 2,0-124-1,0 124 0,248 0 0,-248-124-1,124 124 2,124-1-1,-124 1-3,124-124 4,-124 124 0,123 0-1,1-1-1,-124 1 1,0-124 1,0 124-2,0 0 0,124-124 2,-1 124-3,1-1 2,-248-123 0,248 0 0,0 0 0,-248 0 1,124-124-2,124 124 1,-124 0 0,123-124 0,1 0 0,-124 0-2,0 0 2,124 0 0,-124 0 0,0 0 0,0 0 0,0 0 9,-1 0-10,125 0 19,-124 0-6,0-124 4,0 124-16,-124-124 0,248 0 0,-124-124-2,0 124 2,0-123 0,-124-1 0,247 0-1,-123 124 2,0-124-1,-124 124 0,124 124 0,-124-248 0,124 125 0,0 123-2,0-248 2,-124 124 0,0 0 1,124-124-2,0 0 0,-124 124 2,124-123-1,-124-1 0,0-248 15,0 248-16,0 1 0,0 123 2,0-124 0,0 124-2,0-496 19,-124 373-21,-124-1 2,248 0 12,-124 0-14,-248-371 21,248 495-20,0-124 2,0-124 1,-123 124-4,123 125 2,-124-125 1,248 124 1,-124 0-1,-124 0-1,248 0 10,-124 124-9,0-124 4,0 124 10,1-124-14,-1 0 16,0 0-17,0 124 2,0 0 7,0 0 6,0 0-9</inkml:trace>
    </iact:actionData>
  </iact:action>
  <iact:action type="add" startTime="12202">
    <iact:property name="dataType"/>
    <iact:actionData xml:id="d2">
      <inkml:trace xmlns:inkml="http://www.w3.org/2003/InkML" xml:id="stk2" contextRef="#ctx0" brushRef="#br0">39901 68642 0,'-123'0'47,"-1"0"23,0 0-48,0 0-6,0 0-8,0 0 8,0 0-7,0 0 7,0 124-9,0-124 12,0 0-3,124 124-14,-123-124 7,-1 0-1,0 124 0,0 0 0,124 0 8,-124-124-10,124 124 6,-124 0 36,0 0-32,124 123-8,-124 1-1,0-248 1,0 372 8,0-248-1,124 0-6,-247 371 15,123-247-19,-124 248 21,124-248-21,124-124 5,0-1-3,0 125 1,-124-124 0,0 124 0,0-124 0,124 0-1,0 247 9,-124-123-9,124 248 18,-124-248-18,124-124 1,0 0 0,0-1-2,-124 125 2,124 0 1,0-124-2,0 124 1,-123 0 0,123-125 0,0 125 0,0 0 0,123-124 8,-123 0-10,124 124 19,124-124-18,-124-124 9,0 124-8,-124-1 0,124 1 0,0-124 0,0 0-2,-124 124 2,248-124 0,-124 124 9,123-124-11,1 124 11,0-124-8,-124 124 6,0 0-9,0-124 3,0 124 7,0 0-9,123 0 1,-123-124 0,0 0 0,0 123 8,0-123-10,0 0 2,0 124-1,0-124 2,0 124 8,0-124-11,-1 0 4,1 124-4,0-124 4,0 124-3,124 0-1,0-124 2,-124 0 0,124 124 0,-125-124 0,125 0 8,-124 0 2,0 0-13,0 0 3,0 0 11,0 0-15,248 0 23,-248 0-23,-1 0 12,1 0-9,124 0 11,-124 0-12,0 0 3,372-372 8,-372 248-11,123 0 1,1-123 2,-124-1-2,0 0 0,0 124 2,0-124-3,0 0 3,0 1-1,123 123 0,-123-124 1,-124 0-2,124 124 1,0-124 0,0 1 0,-124 123-2,124-372 12,-124 372-11,0-124 0,124 1 1,-124 123 0,0-124 0,0 124-1,0 0 10,0-124-10,0 124 1,0 0-1,0 0 1,0-371 9,0 371-11,0-124 4,-124 0-2,0 124-1,0-123-1,124 123 3,-124-124 9,-124 0-14,125 248 5,-1-248-2,-124 124 3,0-123 7,0 123-13,0 0 4,1-124 9,123 124-10,0 0 1,-124 124 1,0-248-2,124 1 1,0 123 1,0 124-3,0-124 2,124 0-1,-247 0 1,123 124 9,124-124-1,-248 0-9,0 0 1,124 0 0,-124 124-2,0-124 12,248 0-12,-123 124 2,123-123 1,-124 123 13,0 0-13,0 0-2,0 0 0,0 0 49,0 0-49,0 0 75,0 0-69,0 0-5</inkml:trace>
    </iact:actionData>
  </iact:action>
  <iact:action type="add" startTime="15510">
    <iact:property name="dataType"/>
    <iact:actionData xml:id="d3">
      <inkml:trace xmlns:inkml="http://www.w3.org/2003/InkML" xml:id="stk3" contextRef="#ctx0" brushRef="#br0">101981 4460 0,'-124'0'19,"0"0"-11,0 0 0,1 0 18,-1 0-18,0 0 8,-124 0-7,-124 247 7,248-123-9,-124 0 9,1 0-8,123-124-2,-124 0 2,124 124 1,-124 0 14,0 0-22,124 0 6,0-124 0,1 124 2,-1 123-2,0-247 3,-124 124-4,248 0 1,-124 0 2,0 0 6,0 124-7,0-124 0,-124 0 0,125 124 0,-1-125 0,0 1-1,0 124 0,0-124 2,0 0 7,124 0-6,-124-124-1,124 124-1,-124 124 0,0-1-1,124-123 0,-124 124 1,0 0 0,124 0 8,0-124-8,0 0 13,0-1-14,0 1 1,124 124-2,0 0 3,248 124 8,-372-248-12,0-1 4,372 1 7,-248 0 1,0-124-10,-1 124-1,125-124 1,0 124 3,-124-124-3,124 0 1,124 0 0,247 0 18,-495 0-21,124 0 5,-124 0-5,247 0 3,1 0 9,-124 0-10,0 0 2,-124 0-2,124 0 2,123 0 6,-123-124-9,-124 124 3,372-124 7,-496 0-9,124 124 1,0 0 0,-1 0 8,1 0-8,0 0-2,0-124 14,0 124 0,-124-123-12,248 123 0,-248-124 14,124 124 6,-124-124-12,124 0-7,247-248 8,-123 124-11,372-247 20,-620 371-23,0 0 6,124 124-1,-124-248 18,0 124 1,0 0-14,0 0-6,0 0 2,0 1 0,-124-497 17,124 496-21,-248-495 22,124 371-24,124 124 5,-124 0 1,0-124 3,124 124-8,0 0 11,0-123-7,-124 247 0,0-124-2,124 0 3,0 0 3,-123 124-9,-1-124 10,0 0-10,0 124 6,-124-124 9,124 0-7,0 0-2,0 124 10,0 0-11,0 0 8,1 0 0,123-124-10,-124 124 2,0 0 13,-124 0 5,124 0-9,0 0-8</inkml:trace>
    </iact:actionData>
  </iact:action>
  <iact:action type="add" startTime="18920">
    <iact:property name="dataType"/>
    <iact:actionData xml:id="d4">
      <inkml:trace xmlns:inkml="http://www.w3.org/2003/InkML" xml:id="stk4" contextRef="#ctx0" brushRef="#br0">40893 66784 0,'0'-124'134,"124"0"-125,123-124 9,1 0-12,496-371 20,-620 371-20,124 124 2,-1-124 0,1 124-2,-248 1 2,248-125 17,-124 248 2,0-248-19,124 124 0,-248 0-3,247-124 4,1 0-1,0 1 0,0 123 0,-124-124 0,124 0 0,-1 124-1,1-124 3,-124 125-3,124-1-1,0-124 2,0 124 0,0-124-1,495 0 2,-495 0-1,0 1 0,-1 123 0,1-124 0,248 0 0,-124 0-1,-248 124 0,-1 1 0,1 123 2,0 0 72,0-124-68,0 124-5,-124-124 180,0 0 69,-124 0-244,0 124-7,124-124 3,-124 124-2,0 0 2,-123 0 11,123 0-13,0 0 20,0 0-4,0 0 119</inkml:trace>
    </iact:actionData>
  </iact:action>
  <iact:action type="add" startTime="20756">
    <iact:property name="dataType"/>
    <iact:actionData xml:id="d5">
      <inkml:trace xmlns:inkml="http://www.w3.org/2003/InkML" xml:id="stk5" contextRef="#ctx0" brushRef="#br0">50186 59350 0,'0'123'105,"0"1"-96,-248 372 7,0-124-10,1-248 1,247-1 1,0 1 0,-124-124 1</inkml:trace>
    </iact:actionData>
  </iact:action>
  <iact:action type="add" startTime="22169">
    <iact:property name="dataType"/>
    <iact:actionData xml:id="d6">
      <inkml:trace xmlns:inkml="http://www.w3.org/2003/InkML" xml:id="stk6" contextRef="#ctx0" brushRef="#br0">33706 37666 0,'248'0'115,"2850"124"-94,-2107-124-13,0 0 1,-124 0 5,1 0-13,-249 0 7,-123 0 1,-248 0-2,-124 0 1,248 0 6,-125 0-6,125 0 0,-248 0 0,248 0 0,-124 124 0,123 0 13,-123-124-18,-124 124 4,0-124 0,0 0 1,0 0 8,124 0-8,-125 124 0,125 0 0,0-1 7,-124-123-13,-124 124 4,124-124 6,0 0 51,0 0-39,0 0-18,0 0 1,0 0 10,-1 0-2,1 0 40,124 0-47,0 124 8,-124-124-7,0 0 5,124 0-5,-1 0 5,1 0 2,-124 0-8,124 0 8,-124 0 0,0 0 8,0 0-14,0 0 15,0 0-18,-1 0 13,1 0 111,0 0-76,0-124-35,0 0-7,0 1-10,-124-1 5,124 0 0,0 0-1,0 0 2,-124 0 3,0 0 23,0-124-9,0 124-17,0 1 0,0-1 3,0 0 5,0 0-9,0 0 41,0 0 142</inkml:trace>
    </iact:actionData>
  </iact:action>
  <iact:action type="add" startTime="24120">
    <iact:property name="dataType"/>
    <iact:actionData xml:id="d7">
      <inkml:trace xmlns:inkml="http://www.w3.org/2003/InkML" xml:id="stk7" contextRef="#ctx0" brushRef="#br0">50434 38533 0,'0'124'88,"-124"0"-81,124 0 1,-124-124 0,124 124 0,-124 0 0,0-124 0,0 124 0,0 124 8,1-248-1,-1 124-4,124 0 1,-124-124-3,0 0 6,124 123-7,0 1 0,-124 0 0,0-124 54,0 124-34,124 0-11,-124-124 48</inkml:trace>
    </iact:actionData>
  </iact:action>
  <iact:action type="add" startTime="25709">
    <iact:property name="dataType"/>
    <iact:actionData xml:id="d8">
      <inkml:trace xmlns:inkml="http://www.w3.org/2003/InkML" xml:id="stk8" contextRef="#ctx0" brushRef="#br0">54151 51296 0,'0'0'2,"-371"0"18,123 0-4,124 124-9,0-124 2,-124 124-1,0-124 0,124 123 0,-123 125-2,-497 248 12,1-124-12,123-1 1,124-123 2,-123 0-1,123 0 0,248 0 1,1-125-2,-125 125-1,124 0 2,0 0 0,124 0 1,-124-124-2,1 371 1,-1-247 0,124 372 0,-124-249 0,124 1 0,0 247 0,0-123-2,124 0 2,0 123 1,0 1116 16,248-1239-19,124 247 2,124 620 9,-249-867-13,1-1 6,0-123-3,0 0 1,0-125 0,-1-123 0,-123 124 0,124-124 0,0 0 0,-124-124 0,124 124 0,0-124-2,-125 0 2,373 0 1,248 0 9,-497 0-13,249 0 3,-124-124-1,247-124 2,249-124-1,-373 125-3,-123-1 4,0 124-2,-124-248 2,-124 0-1,123 125 0,125-125 0,124-372 0,-124 249 0,-125-249 0,1 125 0,124-125 0,-124-371-1,247 0 0,-247 496 1,124-125 1,-124 249-2,0-249 2,-1 249-3,-247 371 2,0-124 1,0-124-1,0 124-2,-124 1 2,-123-1 0,123 0 1,-124 0-2,0 0 1,124 0-1,0 248 2,124-123-1,-248 123 0,125-124-2,-1 0 2,-124 0 0,0 0 0,124 0 0,-124 0 0,0-124 0,125 124 0,-1 1 1,-124 123-3,0-124 3,124 124-3,-124-124 2,124 124 0,-124 0 0,1 0 0,123 0 0,0 0 0,0 0 0,0 0 0,0 0 0,0 0-2</inkml:trace>
    </iact:actionData>
  </iact:action>
  <iact:action type="add" startTime="27518">
    <iact:property name="dataType"/>
    <iact:actionData xml:id="d9">
      <inkml:trace xmlns:inkml="http://www.w3.org/2003/InkML" xml:id="stk9" contextRef="#ctx0" brushRef="#br0">55143 31967 0,'0'0'0,"0"123"13,-124-123-5,0 0 0,0 0 9,0 124-3,0-124-13,0 0 15,0 0-4,0 124-6,-124 124 2,-123-124 0,123 124 0,-248 123 0,-247 1 0,495-124-1,-124 0 2,124 0-1,1-124 0,123-1-2,124 1 10,-124-124 27,0 248-34,-124 0 13,248-124-21,-124 0 5,124 0 3,0 0-1,0-1 0,0 125 1,0-124-2,0 124 1,0 0 0,0 0 1,0 247 12,0-371-20,0 124 5,124 0 3,-124-124-1,124 371 13,0-371-18,-124 248 4,124-124-1,124-124 3,-248 247-1,124-123-1,-124-124 2,0 124 0,0-124 1,123 124 7,-123-125-8,0 125 5,248 0 4,-248-124-14,0 0 5,124-124-1,-124 124 0,124-124 0,-124 248 0,124-248 0,0 124-2,0 123 2,0-247 8,0 124-7,0-124-2,-1 124 9,1-124 0,-124 124-8,248-124-2,-124 0 2,0 0 8,124 0-8,-124 0-1,0 124 2,0-124-1,123 0 9,1 0-4,0 0-5,-124 0 0,372 0 9,-373-124-11,125 0 3,0 124-1,-124 0 0,124-124 0,0 0-2,-124 0 2,123 1 0,1 123 0,-124-124 1,124 0-2,0 124 1,-124 0 0,0-248 0,0 124 0,-1 0-3,1-124 4,124 0-2,-124 1 2,0 123-1,124-124 0,-124 0 0,-124 0-1,248 124 2,-1-123-1,125-373 17,-124 372-20,-124-123 3,0 123 0,0 0 1,124-248-3,-248 249 3,123-249 0,-123 248-2,124-248 10,-124 373-12,0-373 20,0 248-18,-247 0 1,123 124-1,0-123 2,0-1-1,-124 0-1,0 124-1,0-124 3,124 124 0,0-123-2,1 247 1,-373-372 17,248 248-19,124 124 3,-124-124 5,1 124-6,123-124 0,0 124-1,0 0 3,0 0 5,0-124-7,-124 124 15,124 0-16,0 0 19,0 0-25,1 0 8,-1 0 11,0 0-13,0 0 24,124 124-15,-124-124 78,0 0 206,0 0-288,0 0 8,0 0 22,0 0-14,0 0 148,0 0 54,1 0-77</inkml:trace>
    </iact:actionData>
  </iact:action>
  <iact:action type="add" startTime="31355">
    <iact:property name="dataType"/>
    <iact:actionData xml:id="d10">
      <inkml:trace xmlns:inkml="http://www.w3.org/2003/InkML" xml:id="stk10" contextRef="#ctx0" brushRef="#br0">60719 39277 0,'124'0'208,"123"0"-192,-247 124-7,248-124 8,0 124-13,-124-124 4,372 124 10,-249 0-4,-123-124 5,0 0-14,0 0 0,-124 123 4,124-123 3,0 0-5,0 0 10,0 0 37,0 0-34,0 0-11,-1 0-2,373 0 19,-372 0-22,124 124 4,-124-124 0,0 0 0,124 0 1,-1 124-2,-123-124 1,124 0 0,0 124-1,-124-124 2,124 0-1,371 124 18,-495-124-22,372 124 22,-372-124-20,0 0 3,123 0 6,-123 0-10,0 124 12,124 0-10,-124 0 10,124-124-9,0 0 8,-125 0-8,125 124 10,-248-1-14,248-123 4,-124 0 0,0 124 8,124-124-8,-248 124 1,124-124-1,0 124-3,123 0 11,-123 0-8,0-124 7,124 0-6,-248 124 3,124-124-4,0 0 0,0 0 6,124 124-7,-124-124 2,123 124-2,-123 0 2,0-124-1,0 0-1,124 124 2,-124-124-1,0 123 0,0-123-3,0 0 24,-124 124-21,124-124 0,-1 0 8,125 124-8,-124 0 0,0 0-1,0-124 0,124 124 1,-124 0 8,0 0-7,123-124-2,-123 0 2,0 0 7,-124 124-7,124-124 7,-124 124-8,124-124 0,-124 123 7,124-123-7,0 0 19,-248 0 122,-124 0-132,124 0-12,0 0 12,0 0-5,1 0 17,-1 0-22,0 0 5,0 0 2,0 0-6,0 0 11,0 0-6,0 0-1,0 0 8,248 0 166</inkml:trace>
    </iact:actionData>
  </iact:action>
  <iact:action type="add" startTime="33442">
    <iact:property name="dataType"/>
    <iact:actionData xml:id="d11">
      <inkml:trace xmlns:inkml="http://www.w3.org/2003/InkML" xml:id="stk11" contextRef="#ctx0" brushRef="#br0">76084 41507 0,'-124'0'54,"0"0"13,-124 372-42,0-124-20,248-124 15,-124-124-12,124 124 0,-124-124 8,0 123 4,124 1-2,0 0-18,-123-124 8,-1 124 50,124 0-38</inkml:trace>
    </iact:actionData>
  </iact:action>
  <iact:action type="add" startTime="35532">
    <iact:property name="dataType"/>
    <iact:actionData xml:id="d12">
      <inkml:trace xmlns:inkml="http://www.w3.org/2003/InkML" xml:id="stk12" contextRef="#ctx0" brushRef="#br0">105451 3344 0,'0'0'1,"-124"0"5,0 0 3,-124 0-2,124 0 1,-124 0-1,-123 0 0,123 0 1,-248 124 1,-867 124 16,1239 0-19,-371-124 3,247 0-2,0 124 2,0-1-2,124-123 0,-372 124 0,125 0 1,-1 0 0,-248 0 0,-123 123 0,0-123 0,123 0 0,-371 371 0,123-123 0,-123 495 0,124-371-2,-125 123 1,497-371 1,-373 371 2,620-247-3,1 247 0,-1 1 2,0-125-1,-124 373 0,372-249 0,-124 0-3,124 125 4,-124-1-1,124 372 0,0-248 1,0-123-1,372 1114 7,-124-1114-7,0-125 0,371 744 7,-371-992-8,620 1488 17,-497-1116-16,249 125 0,-1-125 0,249 124 0,-1 0-1,-247-247 1,123-1-1,-123-247 1,123 123 0,-371-247 0,495 124 0,-123-125 0,-1 1 0,125-124 0,-497 0 0,125 0 0,-248-1-3,495 1 4,-247 0 0,371 0-3,-247-124 3,123 0-1,125 123 0,-1-247 1,1 124-1,-125-124-1,372 0-2,-247 0 3,-1 0 1,372-247-1,0-1 0,248-124-1,0 0 2,-124 1-1,-124-1-1,-371 124 2,-125-124 0,1 125-4,-497-1 4,1 124-2,-124 124 1,0-124 15,0-124-13,124 124-3,-124 0 1,0-124-2,123 1 2,1 123 0,0 0 0,-124-124-1,0 0 2,124 124 0,0 0-2,-125 1 1,125-125 0,-124 0 0,124 0-2,0 124 2,-124-248-1,124 1 2,-1 123-2,1-124 2,0 124-1,-124-247 0,124-1 0,0-495 0,247-124 0,-371 247-2,248-123 2,-248 124 0,124-124-1,-124 123 2,247 1-1,-247 247 1,0-247-2,-124 0 1,0-1 0,-619-1734 15,371 1735-16,-991-1735 18,619 1859-18,0-125 1,249-123 0,-125 248 0,-123-1-2,247 249 2,-124-1 0,248-124 0,1 373 0,-1-1 0,-124-124 0,0 124 0,124 1-1,124 123 3,-247-124-4,-1 0 1,0 0 1,248 124 0,-123 0 0,-1 0 1,0 124-2,-372-371 17,372 247-16,-247 0-2,123 0 2,0 124 0,125-124 0,-125 0 0,124 124 0,0-124 0,0 124 0,-123 0-1,123 0 2,124 0-3,-248 0 11,124 0-10,1 0 1,123 0 0,-124 0 0,0 0 0,124 124 0,-124-124 0,0 124 0,124 0-2,-247 124 2,-1-124 0,124 0 0,124 0 0,-124-1 0,1 1 1,-1-124-2,0 124 1,0-124-1,124 0 0,-124 0 1,1 0 0,-249 0 16,248 0-16,0 0-1,-123-124 2,-125 124-1,124-124 0,0 124-3,1-123 4,-1 123-1,-248-248 9,373 248-10,-373-248 18,372 124-18,124 124-1,0-124 10,-123 0-8,123 124 0,-124 0-1,0 0 4,0 0 3,124 0 2</inkml:trace>
    </iact:actionData>
  </iact:action>
  <iact:action type="add" startTime="43559">
    <iact:property name="dataType"/>
    <iact:actionData xml:id="d13">
      <inkml:trace xmlns:inkml="http://www.w3.org/2003/InkML" xml:id="stk13" contextRef="#ctx0" brushRef="#br0">86616 35684 0,'0'0'0,"-124"0"9,0 0 8,0 0-8,-371 0 16,123 0-19,248 0-1,-124 0 3,0 0 0,125 0 0,-125 0 0,124 0 1,-124 0-2,0 124 3,124-124-3,-124 123 0,1 1 2,123-124-4,-248 248 4,124-124-1,-124 124-1,-123 0 1,123 0 1,124-1-1,0 1 1,-123 0-2,123-124 1,0 248-3,-124 123 5,124 249-3,1-249 1,-249 496 1,248-495-2,-124 371 1,1-123 0,123-125 0,0 125 0,0-1-1,-124-247 0,125-1 1,-1 1 0,124 0 0,0-1-1,0 1 2,124-124-1,0 495-1,-372-124 2,248-123 0,-371 1610 18,495-1734-26,0-124 9,0 123-3,0-247 1,248 495 11,-1-247-15,1-124 5,0 247-4,124 125 4,-124-125-1,-1 249 0,1-249 0,124 1-1,0-1 2,-124-123-1,247-124 0,-247 123-1,0-123 0,0-124 0,0-124 2,-125 123-2,125 1 1,0 0 1,124 0-1,0-124 0,-249 124 1,125-125-3,124 125 2,-124-124-2,-124 0 2,124 0 1,-1-124-1,125 248-1,248-124 2,-1 0-1,249 123 0,-249-247 1,1612-371 8,-1116-125-13,-248 0 5,248-247-2,1-248 0,-125 123 2,372 125-1,-620 247 1,-495 249-2,496-125 0,-249-124 1,-123 125 0,248-125-1,-125 0 2,1-247-1,-248 247-1,0-371 2,123-124-2,-123 495 1,0-371 0,0-1-1,123 125 2,-247-124-3,-124-1 2,-124 249-1,-247-125 2,123 125 0,0-1-2,0 372 1,0-247-1,1 123 2,-125 0 0,248 125-3,-248-125 1,-123 124 2,-125 0-2,372 0 1,-124 1-1,1 123 3,123 0-3,-248-124 1,248 0 0,-123 0 0,-125 1-2,0-1 1,-123 0 1,371 0 1,0 0-1,0 1 0,1 123 0,123 0 0,-124-124 0,0 0-1,0 0 2,124 124-3,-124-123 2,1-1 0,-1 0 0,0 124-1,124-124 2,0 248-1,0-124 12,0 124-16,124-124 14,-124 124-6,1 0 0,-1 0 8,0 0-12,-124 0 6,0 0-6,124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24T20:19:23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04">
    <iact:property name="dataType"/>
    <iact:actionData xml:id="d0">
      <inkml:trace xmlns:inkml="http://www.w3.org/2003/InkML" xml:id="stk0" contextRef="#ctx0" brushRef="#br0">70012 42746 0,'-124'0'7,"0"0"20,0 0-18,0 124 15,0 0-18,-371 124 19,247-248-18,124 124 1,-124 0-1,0 0 1,124-1 1,-123 1-2,-1-124-1,0 124 3,248 0-1,-248 0 0,0 0 0,-371 372 17,371-372-19,124-1 2,-124 125-2,0-124 2,1 124 1,123 0-1,-372 123 8,248-123-9,248-124 2,-248 124-2,124-124 0,-123 124 2,123 0-2,0-1 1,0-247-1,-124 124 2,248 124-1,-124-248 0,0 124 0,124 0 6,-124 0-12,124 0 3,0 0 4,-247 123-1,123 1 8,0-124-9,124 124 2,-124 0-2,124 247 2,0-123 0,0 124-4,0 247 18,0-247-22,0-125 6,0 125 2,124 0-2,0-248 2,123 247-2,-123-247 2,0 124-1,124-1 0,0-247-2,-124 248 2,0-124 1,124 0-3,-1-124 3,-123 123-1,124 1-1,-124 0 2,0-248-2,0 124 1,0 124-1,0-124 9,124-1-8,-125 125 0,1-248 0,124 248 0,-124-124 0,0 124 0,0-248 1,124 124-3,-248 124 1,124-248 1,123 123 1,125 249 7,-124-248-9,0 0 0,-124-124 2,0 124-1,123-124 0,-123 0-2,124 0 2,-124 124 0,124-124 0,0 0 15,0 0-22,-125 0 7,1 0 8,0 0-8,124-124 10,0 0-11,0-124 2,-124 124-2,124-124 2,-125 125 0,125-373 8,0 248-13,0 124 4,-124-124-1,0 1 2,124-1 0,-248 124-3,247-248 2,-123 124 0,124-123 1,-124 123 0,124-124-2,0 124-2,-124-123 4,123 247-1,1-248-1,0 0 2,0 124-1,0-123 0,-124 247 0,123-248 0,1 0 0,-124 125-3,124-1 4,-124 124-2,-124-124 1,124-124 1,-124 248-2,0-247 2,0-1-1,0 124 0,124-371 0,-124 247 1,0-124-5,0 372 4,0-123 1,0-1-1,0-124 9,124 124-9,-124 0 6,0 125-5,0-125-3,-124-496 21,0 496-23,0-123 6,0 247-3,0-124 1,-124 0 0,124 0 0,0 248 0,-123-247-2,-1 123 1,124 0 10,0-124-9,0 124 1,-124 124-2,0-124 1,1-124 0,123 248-1,-124-124 3,0 1-5,124-1 3,-124 124 0,0-124 0,125 124 0,-125-124 1,0 124-3,248-124 3,-248 124 7,248-124-1,-124 124-7,0 0-1,0 0 26,0 0-4,1 0-21,123-124 0,-124 124 0,0 0 0,0-124 1,0 124 1,0 0-1,0-124 11,0 124-19,0 0 8,0 0 13,0 0-13,0 0 4,124-124 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6-24T20:53:03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545">
    <iact:property name="dataType"/>
    <iact:actionData xml:id="d0">
      <inkml:trace xmlns:inkml="http://www.w3.org/2003/InkML" xml:id="stk0" contextRef="#ctx0" brushRef="#br0">89590 1858 0,'124'0'143,"0"0"-134,0 0-2,124 124 10,-125-124-10,125 0 9,-248 123-8,248-123 0,-124 0-2,0 0 11,0 0-9,0 124 0,0-124 8,0 0 3,-1 0-15,1 0 2,0 0 6,0 0 5,0 0-10,0 0 21,0 0-9,0 0 64,0 0-76,0 0 53,0 0-26,0 0-27,-1 0 83,1 0-61,0 0-17,0 0 9,0 0-20,0 0 23,0 0-12,0-124-4,0 124 7,124-123-7,-125 123 6,1 0-6,0 0 8,-124-124 62,0 0-54,0 0 55,-124 124-67,0 0 3,124-124 8,-123 124-16,-1 0 6,0 0 22</inkml:trace>
    </iact:actionData>
  </iact:action>
  <iact:action type="add" startTime="19242">
    <iact:property name="dataType"/>
    <iact:actionData xml:id="d1">
      <inkml:trace xmlns:inkml="http://www.w3.org/2003/InkML" xml:id="stk1" contextRef="#ctx0" brushRef="#br0">95166 1982 0,'-124'0'19,"0"0"-10,0 0 28,0 0-21,0 0-5,1 0 23,-1 0-17,0 123 19,0-123 46,0 124 65,0 0-105,0-124-2,124 124-24,-124-124 23,0 124-20,0-124 1,124 124 54</inkml:trace>
    </iact:actionData>
  </iact:action>
  <iact:action type="add" startTime="20686">
    <iact:property name="dataType"/>
    <iact:actionData xml:id="d2">
      <inkml:trace xmlns:inkml="http://www.w3.org/2003/InkML" xml:id="stk2" contextRef="#ctx0" brushRef="#br0">91201 6938 0,'0'124'43,"124"-124"-32,0 0 2,0 0 4,-1 0-8,1 0-1,0 0 8,124 0-8,-124 0 15,0 0-15,0 0 10,0 0-10,0 0 8,124 124-7,-125-124 7,1 0-9,0 0 1,0 0 7,0 0-7,0 0 7,0 0-7,0 0 0,0 123 16,0-123-8,-124-123 223,-124-1-226,0 0 3,0 124-8,0 0 0</inkml:trace>
    </iact:actionData>
  </iact:action>
  <iact:action type="add" startTime="21796">
    <iact:property name="dataType"/>
    <iact:actionData xml:id="d3">
      <inkml:trace xmlns:inkml="http://www.w3.org/2003/InkML" xml:id="stk3" contextRef="#ctx0" brushRef="#br0">94794 7433 0,'-124'0'23,"0"0"-7,1 0 22,-1 0-19,124 124-6,-124-124 4,0 124-15,0 0 7,124 0 11,-124 0-19,0 0 15,124 0 1</inkml:trace>
    </iact:actionData>
  </iact:action>
  <iact:action type="add" startTime="25566">
    <iact:property name="dataType"/>
    <iact:actionData xml:id="d4">
      <inkml:trace xmlns:inkml="http://www.w3.org/2003/InkML" xml:id="stk4" contextRef="#ctx0" brushRef="#br0">114496 1610 0,'-124'0'28,"0"0"40,0 0-55,1 0-7,-1 124 18,0-124-17,124 124 5,-124-124 5,124 124-10,-124-124 2,0 0-4,124 123 11,-124-123-8,0 0 0,124 124 1,-124-124 6,0 0-2,0 124-5,124 0-1,0 0 7,-123-124 4,-1 124-4,124 0-6,-124 0 9,124 124-10,-124-248 0,0 123 0,124 125 2,-124 0 6,124-124-7,0 0 0,0 0 0,0 0 9,0 124-12,0-125 12,0 1-10,0 0 10,0 0 6,0 0 11,124 0 15,124 0-28,-248 0-20,124-124 6,0 124 2,-124 0 3,123-124 0,125 0 8,-248 123-3,124-123-13,0 124 5,0-124 6,0 0-7,0 0 1,0 0 15,0 0-5,0 0 3,-1 0-9,1 0 3,0 0-2,0 0-9,0 0 66,-124-124-18,124 124-36,-124-123-9,124-125 11,-124 0-15,0 124 5,124 124-4,0-248 4,0 124-1,-124 0-1,0 1 1,124-1 0,0 124 0,-124-124 1,123 0 8,1 0-11,-124 0 0,0 0 2,0 0 4,0-124-4,0 124 12,0 1-12,0-1 18,0 0-10,-124 0-8,1 124 41,123-124-40,-124 124-1,124-124 0,-124 124 18,0 0-19,0-124 1,124 0 9,-124 124-9,124-124 21,-124 124-18,0 0 18,0 0-21,0 0-2,0-124 21,0 124-15,1 0 16,123-123-20,-124 123-2</inkml:trace>
    </iact:actionData>
  </iact:action>
  <iact:action type="add" startTime="29315">
    <iact:property name="dataType"/>
    <iact:actionData xml:id="d5">
      <inkml:trace xmlns:inkml="http://www.w3.org/2003/InkML" xml:id="stk5" contextRef="#ctx0" brushRef="#br0">49690 2105 0,'0'124'119,"0"248"-110,-123-124-1,123-124-1,0 124 1,0-125 1,0 1-2,0 0 2,0 0-1,-124-124 13</inkml:trace>
    </iact:actionData>
  </iact:action>
  <iact:action type="add" startTime="29858">
    <iact:property name="dataType"/>
    <iact:actionData xml:id="d6">
      <inkml:trace xmlns:inkml="http://www.w3.org/2003/InkML" xml:id="stk6" contextRef="#ctx0" brushRef="#br0">51549 4088 0,'124'-124'47,"0"0"-28,124-124-10,0 248 5,-1-124-7,-123 0 1,124 124 1,0 0-2,-124 0 2,124 0-2,-124 0 2,123 0-2,-123 0 2,0 0 99,0 0-93,0 0 10,124 0-3,-248 124-19,124 0 34,0-124-26,0 0 19,0 0-18,-1 124 8,1-124-4,0 0-4,0 0 58</inkml:trace>
    </iact:actionData>
  </iact:action>
  <iact:action type="add" startTime="30729">
    <iact:property name="dataType"/>
    <iact:actionData xml:id="d7">
      <inkml:trace xmlns:inkml="http://www.w3.org/2003/InkML" xml:id="stk7" contextRef="#ctx0" brushRef="#br0">59603 2105 0,'-124'0'41,"1"0"-25,-1 0-8,0 0 1,0 0-2,0 0 1,0 0 2,0 0-4,0 0 3,0 0-4,0 124 12,0-124-10,1 0 21,123 124-20,0 0 47,123 124-35,1 0-17,0-124 5,-124 0 0,124-1 0,0 1 0,0-124 7,-124 124-7,124-124 13,0 0 10,0 0-10,0 0-9,0 0-4,-124-124 1,247-123-1,1 123-1,-124-124 1,0 124 1,0 0-2,0 124-1,-124-124 2,0 0 16,0 248 152,0 124-168,0 124 0,0-125 1,0 249 6,0-372-8,0 124 0,0-124 2,0 247 15,-124-123-17,124-124 2,-124 0 7,124 0-9,0 0 3</inkml:trace>
    </iact:actionData>
  </iact:action>
  <iact:action type="add" startTime="34601">
    <iact:property name="dataType"/>
    <iact:actionData xml:id="d8">
      <inkml:trace xmlns:inkml="http://www.w3.org/2003/InkML" xml:id="stk8" contextRef="#ctx0" brushRef="#br0">113381 2353 0,'-124'124'181,"0"-124"-165,124 124-8,-124-124 13,0 124 16,124 0-17,-124-124-4,1 124-8,123 0 5,-124 0 6,0-1 23,0 1-30,124 0 4,0 0-4,0 0 3,0 0 12,0 0-3,0 0 30,0 0-46,0 0 1,0 0-2,0-1 9,124-123 20,-124 248-15,0-124-16,124-124 3,0 0 26,-1 0-5,1 124-6,0-124-7,-124 124-10,124-124 2,0 0 13,0 0 15,0 0-29,0 0 4,-124 124 29,124-124-33,0 0 10,0 0 36,-1 0-33,1 0 1,0 0 114,0 0-106,0-124 45,-124 0-63,124 124-2,0 0 5,-124-124-5,0 0 6,0 0-6,124 124-2,-124-124 17,124 124-10,-124-123-7,0-1 21,124 124-20,-124-124 1,0 0 10,124 0-12,-124 0 1,0 0 7,0 0-7,124 124 1,-124-124 6,0 0-7,0 0 0,0 1 14,0-1-2,0 0 20,0 0-25,0 0 1,0 0 8,0 0-16,0 0 26,-124 124-26,0-124 11,0 0 18,0 124-19,0 0 45,0 0-44,0 0 41</inkml:trace>
    </iact:actionData>
  </iact:action>
  <iact:action type="add" startTime="38012">
    <iact:property name="dataType"/>
    <iact:actionData xml:id="d9">
      <inkml:trace xmlns:inkml="http://www.w3.org/2003/InkML" xml:id="stk9" contextRef="#ctx0" brushRef="#br0">109044 2601 0,'0'124'134,"-124"0"-124,0 124-4,0-1 5,124-123-5,0 124 1,-124 0 1,124-124-2,-123 124 2,123 0 0,0-125 0,0 125 1,0 0-1,0-124 0,0 124 7,0-124-13,0 123 4,0 1 2,0-124-1,0 0 1,-124 0-1,124 124 2,0 0-2,0-124 2,-124 123-2,0 125 2,0-248-2,124 124 1,0 0 0,0-125-1,0 125 1,0-124 0,0 0 0,0 124 0,0 0 8,0-124-9,0 123 2,0-123-3,0 0 9,0 0-6,248 124 7,-248-124-9,0 0 2,0 124 6,0-125-7,0 1 59,124 0-41,-124 0-2,124-124-16,-1 0 49,1 0-48,0 0-1,0 124 7,124-124-6,-124 124-2,124 0 2,0 0-1,123-124 0,1 124-3,-124 0 3,0-124 0,-248 124 8,248-124-8,-125 0 16,1 0-15,0 0-1,0 0 3,124 0 6,0 0-12,-124 0 4,0 123-2,123-123 2,-123 0 5,124 0-12,0 0 3,-124 0 5,124 0 5,0-123-13,-125 123 3,1 0 4,0 0-2,-124-124 2,124 124 5,0 0 5,124 0 1,0-124-12,-124 124 0,124 0 1,-125-124-2,1 124 2,124 0-2,-124-124 7,0 124-6,0 0 61,0 0-60,0 0 0,0 0 10,0 0-10,-124-124-2,123 0 114,1 0-106,-124 0 1,124 0-7,-124-123 7,0 123-4,124 0-9,0-124 5,0 0-1,0 0 8,0 1-7,-124 123 0,0-124 0,0 0 1,0 124 3,0 0-9,0 0 5,0-124-1,0 1 1,0 123-1,124-124 1,0 124 1,-124 0-2,0-124 2,0 124-2,124-123 2,-124-497 19,0 620-26,0-124 5,0 1 2,0 123-1,-124 0 0,124-124-1,-124 124 2,-124-371 19,248 371-27,0 0 8,-124 124-1,124-124-1,0 0 25,0 0 58,0 0-72,0 0-10,0 0 0,0 0 1,0-123-1,0 123 7,0 0-7,0 0 22,0 0-13,0 0-9,0 0 16,0 0 1,-124 0-21,0 124 13,0-124-5,0 124 4,-123 0-9,123 0 2,0 0-1,0 0-1,-124 0 8,0 0 0,0-123-7,124 123 0,-123 0 0,-1-124 0,0 124 1,-124 0-2,0 0 1,249 0-1,-125 0 0,0 0 1,124 124 8,0-124-7,0 0-1,0 0 0,0 0 0,0 0 9,1 0-8,-249 123 10,124-123-15,124 0 13,0 0-9,0 0 8,0 0-9,0 0 31,1 0-22,-1 0-8,124 124 0,-124-124 0,-124 0-2,124 0 2,-124 0 0,124 0 0,-124 0 1,125 0-2,-1 0 2,0 0 2,0 0 6,0 0-4,0 0-5,0 0 1,-124 0 13,124 0-13</inkml:trace>
    </iact:actionData>
  </iact:action>
  <iact:action type="add" startTime="44315">
    <iact:property name="dataType"/>
    <iact:actionData xml:id="d10">
      <inkml:trace xmlns:inkml="http://www.w3.org/2003/InkML" xml:id="stk10" contextRef="#ctx0" brushRef="#br0">46717 5946 0,'124'0'28,"123"0"-8,-123 0-15,0 0 3,0 0 1,0 0-1,124 0-1,0 0 1,-124 0 0,123 0 0,-123 0 0,248 0 1,124 0-2,-1 0 1,125-123-1,247-1 1,125-124 0,123 124-1,-248 124 1,0 0 1,-247 0-2,0 0 2,-249 0-1,-247 0 0,0 0-2,0 0 6,124 0 43,248 0-47,-249 0-1,125 0 0,-124 0 1,-124 0 0,124 0 1,-124 124-2,-1-124 3,125 0 7,-124 0-1,0 124-9,0-124 10,0 0-9,0 0 7,124 0-14,123 0 7,-247 124-1,124-124 2,0 0-1,-124 0-3,124 124 3,0-124 0,-125 0 0,125 0 1,-124 0-1,0 0 7,124 0-14,-248 123 6,248-123 1,0 0 7,-125 0-8,249 124 18,-248-124-18,0 0 1,0 0 0,0 0 8,0 0-2</inkml:trace>
    </iact:actionData>
  </iact:action>
  <iact:action type="add" startTime="48207">
    <iact:property name="dataType"/>
    <iact:actionData xml:id="d11">
      <inkml:trace xmlns:inkml="http://www.w3.org/2003/InkML" xml:id="stk11" contextRef="#ctx0" brushRef="#br0">111522 1238 0,'0'-124'11</inkml:trace>
    </iact:actionData>
  </iact:action>
  <iact:action type="add" startTime="48614">
    <iact:property name="dataType"/>
    <iact:actionData xml:id="d12">
      <inkml:trace xmlns:inkml="http://www.w3.org/2003/InkML" xml:id="stk12" contextRef="#ctx0" brushRef="#br0">113753 1238 0</inkml:trace>
    </iact:actionData>
  </iact:action>
  <iact:action type="add" startTime="48977">
    <iact:property name="dataType"/>
    <iact:actionData xml:id="d13">
      <inkml:trace xmlns:inkml="http://www.w3.org/2003/InkML" xml:id="stk13" contextRef="#ctx0" brushRef="#br0">117098 1362 0</inkml:trace>
    </iact:actionData>
  </iact:action>
  <iact:action type="add" startTime="49593">
    <iact:property name="dataType"/>
    <iact:actionData xml:id="d14">
      <inkml:trace xmlns:inkml="http://www.w3.org/2003/InkML" xml:id="stk14" contextRef="#ctx0" brushRef="#br0">110283 6442 0</inkml:trace>
    </iact:actionData>
  </iact:action>
  <iact:action type="add" startTime="49915">
    <iact:property name="dataType"/>
    <iact:actionData xml:id="d15">
      <inkml:trace xmlns:inkml="http://www.w3.org/2003/InkML" xml:id="stk15" contextRef="#ctx0" brushRef="#br0">112638 6566 0</inkml:trace>
    </iact:actionData>
  </iact:action>
  <iact:action type="add" startTime="50567">
    <iact:property name="dataType"/>
    <iact:actionData xml:id="d16">
      <inkml:trace xmlns:inkml="http://www.w3.org/2003/InkML" xml:id="stk16" contextRef="#ctx0" brushRef="#br0">117594 7062 0</inkml:trace>
    </iact:actionData>
  </iact:action>
  <iact:action type="add" startTime="52699">
    <iact:property name="dataType"/>
    <iact:actionData xml:id="d17">
      <inkml:trace xmlns:inkml="http://www.w3.org/2003/InkML" xml:id="stk17" contextRef="#ctx0" brushRef="#br0">110035 7929 0</inkml:trace>
    </iact:actionData>
  </iact:action>
  <iact:action type="add" startTime="54305">
    <iact:property name="dataType"/>
    <iact:actionData xml:id="d18">
      <inkml:trace xmlns:inkml="http://www.w3.org/2003/InkML" xml:id="stk18" contextRef="#ctx0" brushRef="#br0">46717 6070 0,'124'0'94,"247"124"-86,373 124-1,-125-124 2,125 124 0,371 124-5,-248-249 4,372-123 1,-247 124-2,-125-124 1,0 0 0,1 124 1,247-124 8,-743 0-11,-124 0 1,-124 0 0,123 0 1,-123 0 0,0 0 0,0 0 0,0 124 16,124-124-16,-124 124 1,124 0-2,-1-124 0,125 124 12,0-124-15,-248 0 5,248 0 9,-125 0-12,249 0 19,-372 0-21,0 0 9,-124-124-6,124 0 26,0 124-23,-124-124-2,0 0 105,-124 124 76,0 0-92,0 0-83,0 0-5,0 0-2,0 0 5,0 0-3,-124 0-1,1 0-1,-1 0 1,-124 0 0,-248 0 1,1 0-1,-1 0-3,-123-248 4,-124 125-1,371 123-1,-124-248 2,125 248-2,371 0 1,-124 0 1,0-124-1,0 0-1,0 124 7,125-124 2,-1 124-8,0 0 4,-124-124 4,124 124-7,-124 0-2,0-124-1,124 124 3,-123 0-1,-1 0 0,124 0-1,-124 0 1,372 0 90,372 0-90,247 0 1,124 0-1,1 0-3,-373 0 3,-123 124 0,-248-124 0,124 0 0,0 124 0,-124-124 8,0 0-2,-620 0 74,-867 124-81,372-124 0,-125 124 1,125 248 1,0-125-1,371-247 0,372 124 0,1-124-1,371 0 100,-1 0-102,1 0 5</inkml:trace>
    </iact:actionData>
  </iact:action>
  <iact:action type="add" startTime="57411">
    <iact:property name="dataType"/>
    <iact:actionData xml:id="d19">
      <inkml:trace xmlns:inkml="http://www.w3.org/2003/InkML" xml:id="stk19" contextRef="#ctx0" brushRef="#br0">114496 7929 0</inkml:trace>
    </iact:actionData>
  </iact:action>
  <iact:action type="add" startTime="58848">
    <iact:property name="dataType"/>
    <iact:actionData xml:id="d20">
      <inkml:trace xmlns:inkml="http://www.w3.org/2003/InkML" xml:id="stk20" contextRef="#ctx0" brushRef="#br0">62825 5946 0,'-124'0'27,"0"0"38,0 0-52,0 0 7,1 0-12,-125 0 8,124 0-9,-124 0 7,124 0-6,-124 0 1,0 124-2,1 0 1,-1-124 1,-248 124-2,248 0 1,124-124 0,-123 0 0,123 0-2,0 124 3,0-124-1,248 0 105,124 0-104,-1 0-1,-123 0-1,0 0-1,0 0 3,124 0-2,0 0 2,-124 0-2,124 0 2,-125 0-2,249 0 1,-124 0 1,-124 0-2,124 0 2,0 0 13,-620 0 68,248 0-83,-124 0 2,124 0-2,-371 0 3,247 0-3,124 0 0,0 0 1,0 0 1,248 0 99,124 0-101,0 0 1,-125 0 0,125 0 1,-124 0-2,124 0 3,0 124-5,-372-124 108,-124 0-104,-124 0-2,248 0 1,-123 0 0,-1 0 1,124 0 7,0 0-7,248 0 55,0 0-58,124 0 3,-1 0-2,-123 0 2,124 0-2,-124 0 1,124 0 0,0 0 0,-124 0 1,123 0-1,-123 0-1,124 0-1,-496 0 81,1 0-80,123 0 2,-124 0-2,124 0 2,-124 124-1,0-124-1,372 0 91</inkml:trace>
    </iact:actionData>
  </iact:action>
  <iact:action type="add" startTime="61277">
    <iact:property name="dataType"/>
    <iact:actionData xml:id="d21">
      <inkml:trace xmlns:inkml="http://www.w3.org/2003/InkML" xml:id="stk21" contextRef="#ctx0" brushRef="#br0">61338 1734 0,'0'0'1,"-124"0"13,-124-124-6,125 124 0,-125-124 0,0 0 1,124 0-1,-124 0 1,0 124-4,124-124 2,-123 124 2,-125 0-1,248 0-1,-124 0 2,124 0-2,-124 0 2,1 0-1,123 0-1,-124 0 2,0 0-4,124 0 3,-248 0 1,125 124-1,-1-124 0,0 124 0,0-124-1,124 124 1,-124-124 1,0 124 10,1-124-17,123 0 7,-124 124-1,-124-124 0,0 248 12,125-124-17,-1-1 6,124 1-2,-124-124-1,0 124 2,0 0 8,125-124-7,123 124 72,0 0-69,0 124 5,0 0 1,0-1-14,0-123 4,0 124-1,0 0 1,123 0 9,1 0-10,-124-125 1,124 1 0,0 0 0,0 124 0,0 0-1,124 0 1,-124-124-1,0-1 1,0 125 1,123 0-2,-123-248 2,248 372 11,-124-124-17,-124-124 6,0-1-4,123 1 3,-123 124 0,124 0 0,-124-124 1,124 0-2,0 0 1,124 123 0,-249-247 1,125 124-1,0 0-3,-124-124 4,372 124 11,-249 0-17,1-124 5,0 124 1,-124 0-1,124-124-1,0 0 1,-124 0 0,-1 0-2,1 0 3,248 0-1,0-248-1,0 124 2,495-248 12,-743 249-19,124-125 7,0 0-2,-1 0 1,-247 124-2,124-124 2,124 1 0,-124-1 0,0 124 0,0-124 0,-124 0 0,0 124 0,0-123 0,0 123 0,0-124-2,0 0 2,0 124 0,0-124 1,0 124-1,0-123 0,0-1 0,0 124 7,0 0-6,0 0 9,0 0-15,0 0 5,-248 124 1,124-124 3,0 0-9,0 124 6,-124-123 10,125 123-15,123-124 3,-248 124 1,124 0-1,0 0 1,0 0 0,0 0 1,-124 0-1,124 0-1,0 0 9,1 0 0</inkml:trace>
    </iact:actionData>
  </iact:action>
  <iact:action type="add" startTime="64552">
    <iact:property name="dataType"/>
    <iact:actionData xml:id="d22">
      <inkml:trace xmlns:inkml="http://www.w3.org/2003/InkML" xml:id="stk22" contextRef="#ctx0" brushRef="#br0">95538 4336 0,'248'0'101,"-1"0"-94,-123 0 1,124 0 0,-124 0-2,124 0 3,-124 0-1,0 0 0,0 0 0,0 0 0,-1 0 12,125 0-16,-124 0 3,124 0-1,-124 0 2,124 0 0,0 0 0,-125 0 0,125 0 1,-124 0 6,124 0-6,-124 0 6,124 0-9,0 0 11,-125 0-10,1 0 1,124 0 0,-124 0 0,124 0 0,-124 0 0,124 0 0,-124 0 1,0 0 0,-1 0 7,1 0-8,124 0 0,0 0 1,-124 0-1,495 0 15,-371 0-16,248 0 17,-248 0-17,-124 0 1,-124 124 0,124-124 0,-1 0 0,1 0 1,0 0 8,124 0-8,-124 0-2,124 124 1,0-1 0,-124 1 0,123-124 1,-123 0-2,0 124 1,124 0 0,0-124-1,0 124 8,-124-124-6,123 124 7,-123-124-9,124 0 1,124 0 0,-248 124 1,124-124-1,-1 124-3,-123-124 4,248 0-2,0 124 1,-124-124 0,0 0 0,-1 0 1,125 0 10,-248 0-15,248 0 2,-124 0 2,-125 0 0,125 0 0,0 0 0,-124 0 1,124 0 17,0 0-21,-124 0 1,123 0 3,1 0-2,-124 0 2,124 0-2,-124 0 1,124 0 0,123 0 0,-123 0 1,-124 0-1,248-124-2,-248 124 1,124-124 2,-1 124-1,-123-124 4,124 124-9,0 0 11,-124 0-11,124-124 5,0 124-1,-125-124 7,125 124-6,-124 0 0,0 0 0,0 0 1,124 0-2,0 0 2,-1-124-2,125 0 2,0 0-2,-248 124 1,124-123 0,-1 123-2,-123 0 2,124-124 0,0 124 0,-124 0 0,0 0 1,0 0-2,124-124 2,-1 124-1,-123 0-1,124 0-1,124-124 2,-124 124 1,619-248 16,-743 248-19,0 0 3,124 0 8,0 0-13,-124 0 5,-1 0-1,125-124 0,-124 124-1,124 0 2,-124 0 6,124 0-7,0-124 12,-1 124-14,-123-124 3,124 124-2,124 0 2,-248 0-1,247-124-1,1 124 2,-248-124-2,124 124 1,0-123 1,-124-1-3,123 124 2,1 0-1,-124-124 2,124 124 12,-124 0-14,0 0 70</inkml:trace>
    </iact:actionData>
  </iact:action>
  <iact:action type="add" startTime="67825">
    <iact:property name="dataType"/>
    <iact:actionData xml:id="d23">
      <inkml:trace xmlns:inkml="http://www.w3.org/2003/InkML" xml:id="stk23" contextRef="#ctx0" brushRef="#br0">99255 2353 0,'-248'0'7,"124"0"5,0 124-6,1 0 2,-1-124 1,124 124-1,-124-124 3,0 124 10,124 0-8,0 0-6,-124 371 19,124-371-23,0 124 5,0-124 1,0 124-2,0-124 9,124 0-8,0-1 0,-124 1-1,124 0 0,-124 0 2,124-124-2,-124 124 9,123 0-8,1-124 0,0 248 0,0-124 0,124-124-2,-124 0 10,124 0-8,-124 0 0,123 0 0,-123 0 0,124 0 1,124 0 13,-248 0-20,0 0 4,-124-248 18,0 124-8,0 0-8,124-124 14,-124 124-20,0 0 8,0-123 9,0 123-15,0-124 5,-248 248-2,124-124 3,0-124-4,0 124 3,0 0-1,0 0 0,-124-123-3,125 247 4</inkml:trace>
    </iact:actionData>
  </iact:action>
  <iact:action type="add" startTime="69347">
    <iact:property name="dataType"/>
    <iact:actionData xml:id="d24">
      <inkml:trace xmlns:inkml="http://www.w3.org/2003/InkML" xml:id="stk24" contextRef="#ctx0" brushRef="#br0">63816 4336 0,'-124'0'114,"-123"248"-91,-125-125-15,0 125 1,124-124-2,-619 124-1,495 0 3,1 0-2,-1-125 2,0 1 0,-124 124-3,249-124 2,-1 0 0,124-124 8,124 124-10,-124-124 3</inkml:trace>
    </iact:actionData>
  </iact:action>
  <iact:action type="add" startTime="70494">
    <iact:property name="dataType"/>
    <iact:actionData xml:id="d25">
      <inkml:trace xmlns:inkml="http://www.w3.org/2003/InkML" xml:id="stk25" contextRef="#ctx0" brushRef="#br0">68649 4707 0,'124'0'123</inkml:trace>
    </iact:actionData>
  </iact:action>
  <iact:action type="add" startTime="71633">
    <iact:property name="dataType"/>
    <iact:actionData xml:id="d26">
      <inkml:trace xmlns:inkml="http://www.w3.org/2003/InkML" xml:id="stk26" contextRef="#ctx0" brushRef="#br0">113133 2477 0,'0'124'57,"0"124"-48,0-124-2,0 124 1,0-125 1,0 249-1,0 619 12,0-371-17,0-1 5,0 1-1,0 0 0,0 247 2,-124-372-2,0 1 2,124 124-1,0-1-1,0 1 1,0-1 1,0 249 0,124-1-5,0 0 6,248 124-4,-372-247 2,124-249 1,0 1-2,0 0 1,-124-248 0,0-125 0,0 125 0,0-124-1,0 124 0,0-124 1,0 0 0,0 124 1,0-125-2,0 125 2,0 0-1,0-124 0,0 124-1,0-124 0,0 124 0,124-1 1,-1 1 0,-123 124 1,124-124-1,-124-124-1,0 123 1,0 1 1,0-124-1,0 124 0,0-124-1,0 124-1,0-1 2,0-123 0,0 124 1,0-124-2,0 124 2,0 124 14,0-125-22,0 1 7,0-124 1,0 0-5,0 0 4,0 124 8,0-124-7,0 123-2,0 1 1,0 0 9,0 124 5,0-248-15,0 0 2,0 123-2,0-123 2,0 124-2,-124-124 1,124 124 0,-123 124 1,123-125-2,0 1-1,0 0 2,0-124 0,0 124 0,0-124 0,-124 0 1,0 123-1,124-123-1,0 0 2,-124 124-2,124-124-1,0 124 2,0-124 0,0 123 0,0 1 0,0-124 0,0 124 0,0-124 0,0 124 2,-124-1-3,124-123-2,-124 0 3,0 124 0,124-124 0,0 124 0,-124 0 0,124-1 8,0-123-8,0 0 1,0 0-1,0 0 53,0 0-41,0 0-12,0 0 55,0 0-42,0 0-20</inkml:trace>
    </iact:actionData>
  </iact:action>
  <iact:action type="add" startTime="73919">
    <iact:property name="dataType"/>
    <iact:actionData xml:id="d27">
      <inkml:trace xmlns:inkml="http://www.w3.org/2003/InkML" xml:id="stk27" contextRef="#ctx0" brushRef="#br0">65923 4088 0,'0'-124'37</inkml:trace>
    </iact:actionData>
  </iact:action>
  <iact:action type="add" startTime="76666">
    <iact:property name="dataType"/>
    <iact:actionData xml:id="d28">
      <inkml:trace xmlns:inkml="http://www.w3.org/2003/InkML" xml:id="stk28" contextRef="#ctx0" brushRef="#br0">63569 2105 0,'0'0'1,"-124"-123"5,-124-1 3,0 0-3,0 0 1,0 124 9,124-124-8,124 0 0,-123 124 0,-1 0 0,0-124-1,0 124 1,0 0 0,0 0-2,0 0 3,-248 0 8,125 0-11,-1 0 2,-124 0 1,248 0-2,-248 0 2,124 0-2,125 0 2,-125 0-3,-124 0 12,124 124-13,0-124 4,124 124-2,-123 0 2,-1 0-2,124 0 1,-124 0 1,124-1-1,0 1-3,-124 124 3,1-124 0,-1 0 0,124 124 1,-124-124-2,0 123 1,124-123 1,0 124-1,-123 0 0,-1 0-2,0 0 2,124-124-1,-124 123 2,248-123-2,-124-124 2,124 124-2,-124 124 1,124-124 0,-124 124 0,124-1 1,0-123-3,0 248 12,0-124-13,0 0 4,372 123 7,-372-247-8,248 124-1,0-248 1,-124 124-1,124 0 1,-1 0-1,1 0 1,0 0 0,0 0 0,124-1 1,-1-123-2,-123 124 1,124 0 0,124 0 0,-1-124-2,-123 124 3,495-124-2,1 0 2,-1 0-2,-371-124 2,-1 124-2,-247-124 1,0 0 0,0 0 0,0 124 1,-124-123-4,123-1 4,1 0-1,-124-124-1,0 248 1,124-248 1,0 0-1,-124 1 0,0 123-1,123-124 3,1 0-6,-124 0 4,248 124 0,-124-124 2,-124 1-4,-1-1 3,1 124-1,-124-124-1,0 0 2,0 124-2,-124-123 1,-123-1-2,247 124 3,-248-372 11,124 248-17,-124 125 5,0-125 0,124 124 1,124 0-2,-124 124 2,1 0-4,123-124 4,0 0 18,-124 124-19,0 0 0,0 0 8,0 0-8,0-124-2,0 124 3</inkml:trace>
    </iact:actionData>
  </iact:action>
  <iact:action type="add" startTime="78367">
    <iact:property name="dataType"/>
    <iact:actionData xml:id="d29">
      <inkml:trace xmlns:inkml="http://www.w3.org/2003/InkML" xml:id="stk29" contextRef="#ctx0" brushRef="#br0">68773 3840 0,'124'0'59,"0"0"-51,123 0-1,1-124 1,124 0 0,-248 0 6,372 0-12,-1 1 5,1-1 1,-124 0 1,-1 124-1,1-124 3,-124 124-9</inkml:trace>
    </iact:actionData>
  </iact:action>
  <iact:action type="add" startTime="79055">
    <iact:property name="dataType"/>
    <iact:actionData xml:id="d30">
      <inkml:trace xmlns:inkml="http://www.w3.org/2003/InkML" xml:id="stk30" contextRef="#ctx0" brushRef="#br0">72986 1982 0,'124'0'57,"0"0"-49,0 123 0,0-123 0,-1 248 0,125 0 1,0 0 0,0-124-1,0 124-1,-124-1 1,123 1 0,1 0-2,-124-124 1,0 124 1,-124-124 0,248-124 0,-248 124 102,-124-124-91,-124 0-4,124 0-7,0 123 0,-123-123 1,123 0-1,-124 0 0,-124 124 14,248-124-14,-124 0 0,124 0-1,1 0 9,-1 0 5,0 0-14</inkml:trace>
    </iact:actionData>
  </iact:action>
  <iact:action type="add" startTime="90652">
    <iact:property name="dataType"/>
    <iact:actionData xml:id="d31">
      <inkml:trace xmlns:inkml="http://www.w3.org/2003/InkML" xml:id="stk31" contextRef="#ctx0" brushRef="#br0">112142 3097 0,'-124'0'12,"124"124"91,496 371-84,-249-247-15,-123-124 4,124 124 0,0-124 0,0 0 1,0-1 5,-124-123-7,123 0 1,1 0 0,-124 0 0,124 0 1,-124 0-2,124 0 9,-124 0-10,0 0 3,-1 0-2,-123-123 1,124 123 0,0-124 9,-124 0-10,124 0 1,-124-124 9,0 124-10,0-124-1,-248 0 2,1 1 1,-1 123-2,124 0 1,124 0 0,-124 0 0,0 124 1,0-124 7,-124 124-4,248-124-10,-124 124 14,0 0-8,-123 0 13,123 0-19,0 0 7,0 0-2,0 0 1,0 0 6,0 0-5,0 0-1,0 124 16,0-124-17,-123 124 2,-1 124-2,124-124 1,124 0 10,0 123-9,0-123-2,0 124 2,0 0-2,248-124 2,-1 124-1,249 371 14,-372-619-15,0 124 1,-124 0 0,124 0 1,0-124-1,0 124 0,0 0-1,123-124 1,-123 0 7,124 0-7,-124 0 15,124 0-7,-248-124-8,248 0 0,-124-124 0,0 124 0,-124 0-1,0 0 0,0 1 1,0-1 8,0-124-8,-124 0 8,0 0-8,0 124 0,0-124 1,0 125-3,0-1 2,0 124 0,124-124-1,-248 124 1,124-124 2,0 124 10,1 0-17,-1 0 5,0 0 1,0 0 0,-124 0 8,124 0-11,0 0 22,0 0-10,0 248 14,124-124-24,0 123 1,0-123-1,0 0-1,0 124 1,124-248 0,0 248-2,0-248 2,-124 124 0,124-124 0,0 0 1,0 0 7,124 0 3,-1 0-8,-123 0-3,124 0-1,-124 0 1,0 0 9,0 0-10,0-124 1,0 0 0,0 124 1,-124-124-1,0 0-2,0 0 9,0 0 1,-124 124-7,0-124-2,0 124 1,0-124 0,0 124 0,-124 0 0,124 0-2,-123-123 3,123 123-2,0 0 1,0 0 0,0 0 0,0 0 24,0 0-22,0 123 7,0 125-10,0 0 2,124-124-2,0 124 1,0-124 1,248 247 12,0-123-19,0-248 5,-248 124 0,248 0 1,-124-124 1,-1 0-2,1 0 1,0 0 1,0 0 7,124 0 6,-124 0-15,0 0 2,0-124-2,0 0 1,0-124 1,-124 125-1,124-125-1,-124 0 2,0 124-2,0-496 15,0 497-14,-124-1 0,0 124 0,124-124 9,-124 124-9,0 0 0,0 0-3,0 0 12,0 0-10,0 0 1,0 0 5,0 0-2,0 0 9,1 0-6,-1 248-5,0-1-2,124-123 2,-124 0 3,124 0-9,0 0 10,-124-124 95</inkml:trace>
    </iact:actionData>
  </iact:action>
  <iact:action type="add" startTime="100011">
    <iact:property name="dataType"/>
    <iact:actionData xml:id="d32">
      <inkml:trace xmlns:inkml="http://www.w3.org/2003/InkML" xml:id="stk32" contextRef="#ctx0" brushRef="#br0">114001 1734 0,'-124'0'15,"0"0"-7,0 0 8,0 0-5,0 0 5,-124 0-9,124 0 2,0 0 6,-123 0-14,123 0 7,-248 0 14,0 0-21,-123 0 5,-125 0 3,124 0 6,-247 0-13,-125 0 4,125 0 2,0 0 0,123 0 1,0 0 4,125 0-11,-125 0 4,248 0 2,-123 0 1,123 0-1,-247 0 5,123 0-11,248 0 7,-248 0-1,125 0 3,123 0-7,0 124 2,0 123 3,-124-123-1,249 0-1,-125 124 1,-124-124 1,124 0-2,124 124 2,-247-1-1,123 1 0,124-124-1,0 124-1,0-124 2,0 124 1,124-124 7,0 123-2,0-123-13,0 124 9,0-124-4,0 124 3,124 0-2,0-1-1,0-123 2,0 0 0,0 124 1,123-124-1,249 248 14,-372-124-20,124-125 5,0 125 2,-124-248-4,371 248 3,-123-124 1,371 124-2,-123 123 1,247-123 0,-123 0 0,123 124 1,1-124-1,123 123 0,-124-123-1,1-124-1,-1-124 2,-123 0 2,123 124-4,-124-124 3,-123 0-1,-1 0 0,249 0 0,-373-124-1,1 0 1,-248 124 1,372-124-4,123 0 3,124 0 2,-123-123-3,123 123 0,-247 0 2,-1 124-1,-123-124-1,-124 124 2,-248 0-2,123 0-1,1 0 3,-124 0 7,124 0-15,-124 0 5,124-124 2,123 0 0,-247 0 0,372-124 0,0 124 0,371 1 1,124-249-2,-247 372 0,-1-248 0,-247 124 1,-248 0 1,-124 0-2,123 124 2,-123 0-2,0 0 2,0 0 3,0-124-7,-124 1 11,124-1-8,0 124 1,0-496 17,-124 248-21,0 124 4,0-124-2,0 125 0,0-1 0,0 0 1,-248 0 1,248 0 3,-124-124-9,-124 124 5,-123-124 0,123 1 0,124-125 1,-124 124-1,0 124-3,0-124 3,1 1 0,123-1 0,-124 0 0,-124 124 0,124 0 0,124-124 0,-247 124 0,-1 1 0,124 123-1,-248-124 19,373 124-21,-125 0 3,124 0 0,-124-124 0,0 124 0,124 0 0,-124 0 1,124 0-4,-123 0 3,-125 0 0,124 0 0,-124 0 1,125 0-1,123 0-1,-248 0 2,-124 0 16,372 0-21,-124 0 4,125 0 0,-125 0 1,0 0-1,124 0-1,-124 0 1,0 124 0,124-124 0,-123 0 1,123 0-3,-124 0 1,0 0 2,124 0-1,-124 0-1,1 124 1,123-124 0,-124 0 1,124 0-2,0 0 1,0 0 1,0 0-3,-495 0 14,495 0-17,-124 123 6,0-123-1,-124 0 0,1 124 0,123-124-1,124 124 2,-124-124-2,0 0-1,124 0 2</inkml:trace>
    </iact:actionData>
  </iact:action>
  <iact:action type="add" startTime="110285">
    <iact:property name="dataType"/>
    <iact:actionData xml:id="d33">
      <inkml:trace xmlns:inkml="http://www.w3.org/2003/InkML" xml:id="stk33" contextRef="#ctx0" brushRef="#br0">92068 2849 0,'124'0'101,"0"0"-93,124 0 1,-124 0-1,0 0 0,124 0-1,-125 0-1,1 0 2,0 0 0,0 0 1,0 0-2,0 0 1,0 0 46,124 0-38,0 0-8,-1 0 1,-123 0-1,124 0 10,-372 0 158,124-124-169,-124 124 1,0 0 0,-123 0 8,123 0-7,0 0 6,0 0-6</inkml:trace>
    </iact:actionData>
  </iact:action>
  <iact:action type="add" startTime="111489">
    <iact:property name="dataType"/>
    <iact:actionData xml:id="d34">
      <inkml:trace xmlns:inkml="http://www.w3.org/2003/InkML" xml:id="stk34" contextRef="#ctx0" brushRef="#br0">94794 1858 0,'124'247'61,"124"1"-53,0-124 1,-124 0-2,0 248 2,123-248-2,-123 0 1,0 123-2,-248-247 148,0 0-147,1 0 1,-1 0-1,-124 0 16,124 124-21,-124-124 5,124 0 1,124 124 1,-248-124-2,124 0 1</inkml:trace>
    </iact:actionData>
  </iact:action>
  <iact:action type="add" startTime="112576">
    <iact:property name="dataType"/>
    <iact:actionData xml:id="d35">
      <inkml:trace xmlns:inkml="http://www.w3.org/2003/InkML" xml:id="stk35" contextRef="#ctx0" brushRef="#br0">92936 619 0,'0'0'0,"124"123"7,-1-123 14,1 124-13,0-124 1,0 124 6,0-124 2,124 124 7,0 0-16,-124 124-2,123 0 1,125 0 2,0-1-2,-124-123 2,-124 124-2,123 0 1,1-124 1,-124-124-1,-124 124-1,0 0 133,-124-124-111,0 123-21,0-123-3,-123 0 4,123 0-1,-124 0 0,124 0 0,0 124-1,-124 0 1,124-124 1,-371 124 9,247 0-13,124 0 2,-124 0 0,0-124 1,124 0 0,124 124 0</inkml:trace>
    </iact:actionData>
  </iact:action>
  <iact:action type="add" startTime="113399">
    <iact:property name="dataType"/>
    <iact:actionData xml:id="d36">
      <inkml:trace xmlns:inkml="http://www.w3.org/2003/InkML" xml:id="stk36" contextRef="#ctx0" brushRef="#br0">94918 2973 0,'-124'0'61,"0"0"-53,0 0 0,1 0 0,-125 0 0,-248 0 0,-123 0 0,-373-248 1,-123 124-2,124 124-1,123-124 3,373 124-1,-373 0 11,744 0-15</inkml:trace>
    </iact:actionData>
  </iact:action>
  <iact:action type="add" startTime="117269">
    <iact:property name="dataType"/>
    <iact:actionData xml:id="d37">
      <inkml:trace xmlns:inkml="http://www.w3.org/2003/InkML" xml:id="stk37" contextRef="#ctx0" brushRef="#br0">20695 48074 0,'-124'0'55,"0"0"-28,0 0-17,1 0-4,-1 0 2,0 0-1,0 0 2,0 0 7,0 0 5,0 0-12,0 0-1,0 0-1,0 0 1,-123 0 0,123 124 0,-124-124 1,0 124-2,124 0 2,0-124-2,-124 124 2,124 0 10,0-124-16,1 0 4,-1 124 1,-124-1 1,124 1-2,0-124 2,0 124 10,0 0-17,0-124 8,0 124-4,0 124 3,1-248-1,-1 124-1,0 124 1,0-248 0,0 124 1,0 123-1,-124-123 13,248 0-20,-124 0 7,0-124-1,0 124 1,124 124 0,-123-248 1,-1 248 12,-124-124-19,124-1 4,0 1 3,124 0-2,-124-124 1,0 248 0,124-124 4,-124 0 5,124 124-9,-124-124-1,124 123 1,-124 1-2,124-124 2,-124 0 1,124 0-2,0 124 2,0 0-1,-123-125 0,123 125 0,-124 0 0,124-124 0,0 124-1,0 0-1,0-1 4,0 125-3,-124-124 1,124-124-1,-124 124 2,124-1-1,0-123-1,0 248 2,0-248-2,-124 124 0,124 0 0,0-125 2,0 125-2,0-124 2,0 372 11,0-372-16,496 743 23,-373-743-25,1 124 6,124 123 0,-124 1 2,124-124-3,-124 0 1,124 0-1,-124-1 1,123 1 1,1-124-2,0 124-1,-124 0 2,124 0 1,0-125-1,-1 125-1,-123 0 2,0 0-2,0-124 1,124 124 1,0-1-1,-124 1-1,0-124-1,-124 124 3,247 0-1,1 0 0,0-125-1,0 125 2,-248 0-1,248 0 0,0-124 0,-124 0 0,-124 124-3,123-248 4,1 0-1,0 123 0,-124 1 0,124-124-1,0 0 30,0 0-20,0 0 3,0 0 16,0-124-14,0 124-9,123-247 2,1-1-7,0 124 2,-124-124-4,0 0 4,0 0-3,124 1 0,-1-125-1,1 124 3,-124-124-2,124 1 3,0 247-3,0-124 1,-1 0 0,-123 0 1,0 124-3,-124-123 3,372-373 14,-372 372-17,0 124 3,0-247-1,0 123 0,0 124-1,0-124 1,0 0 0,0 124 0,0-123-2,0 123 2,0-124 0,0-124 0,0 124 1,0-247-1,0 123 0,0 248 0,0-248-1,0-123 3,0 371-6,0-124 5,124-124-2,-124 249 1,0-125 1,0 0-1,0 0-1,-124 0 2,124-123-1,0 247-1,0-124 1,0 124 0,0-124-2,0 0 2,0 124 1,0-123 0,0 123-3,0-124 3,-248 0-2,248 124 2,0-124-1,0 1-1,-124 123 0,0-124 0,0 0 3,1 0-4,-1 124 2,0-123 1,124 123-2,-248 0 1,0-124 2,124 0-4,124 0 0,-248 124 2,1-123 1,123-1-2,-124 0 1,248 124 0,-124-124 0,-124 0 1,0 1-2,0 247 1,248-124 23,-123 124-11,123-124-12,-124 124 4,124-124 4</inkml:trace>
    </iact:actionData>
  </iact:action>
  <iact:action type="add" startTime="123216">
    <iact:property name="dataType"/>
    <iact:actionData xml:id="d38">
      <inkml:trace xmlns:inkml="http://www.w3.org/2003/InkML" xml:id="stk38" contextRef="#ctx0" brushRef="#br0">24908 31967 0,'-124'0'43,"0"0"-32,0 0 20,1 0-16,-1 0-3,0 0 4,-124 0-7,124 0 4,0 0-5,-124 123 1,0 1 0,124-124-3,-247 248 2,-1 0 1,0-124-1,124 0 0,1 124-1,-125-1 2,124 1-3,0 0 1,0-248 2,125 248-2,-125-124 3,-124 247 8,124-123-13,124-248 3,0 372 10,124-124-15,0 0 6,0-125-1,0 125 0,0-124-1,0 124 1,0 0 0,124-124 1,124 124-2,-124-1 1,-124 125-1,124-248 1,0 124 0,-124 123 0,124-247-1,-124 248 1,124-124 2,-124 124-3,247-1 11,-247-123-15,124 0 6,-124 0-2,124 0 1,0-125 0,124 125 2,0 248 6,-124-372-10,0 124 3,-124-124-2,124-1 0,-1-123 0,-123 124 34,372 0-24,-248-124-11,124 124 3,0 124-4,-124-248 3,123 124 0,1 0 2,-124-124-3,124 124 1,0-124 0,-124 0-1,248 0 2,247 0-1,-123 0-2,867-496 18,-1115 372-17,-125 0 2,1-124-2,124 125 2,-124-1-2,0-124 2,-124 0-2,248 0 0,-124-124 0,-124 1 2,0-249-1,0-1114 14,-124 1114-20,124 1 6,0 247 0,0-124-1,0 372 2,0-124-4,0 1 4,0 123 5,0-124-12,0 124 6,0-124 0,-124 0 0,-248-123 14,372 123-20,-248 0 5,124 124-1,-123-124 3,-1 1-2,124-1 1,-124 124 0,0 0 0,124 0 0,0-124 0,1 248 1,-125-371 19,124 371-27</inkml:trace>
    </iact:actionData>
  </iact:action>
  <iact:action type="add" startTime="126014">
    <iact:property name="dataType"/>
    <iact:actionData xml:id="d39">
      <inkml:trace xmlns:inkml="http://www.w3.org/2003/InkML" xml:id="stk39" contextRef="#ctx0" brushRef="#br0">38043 41135 0,'124'0'32,"0"0"-23,0 124-2,123-124 2,-123 0-2,124 0 1,0 0 1,371 0-2,1 0-1,0 0 3,495 0-1,-496 0 0,497-124 8,-621 124-9,125 0 2,-496 0-1,123 0-1,-123 0 3</inkml:trace>
    </iact:actionData>
  </iact:action>
  <iact:action type="add" startTime="126486">
    <iact:property name="dataType"/>
    <iact:actionData xml:id="d40">
      <inkml:trace xmlns:inkml="http://www.w3.org/2003/InkML" xml:id="stk40" contextRef="#ctx0" brushRef="#br0">45106 40020 0,'124'0'6,"0"0"2,-1 0 1,125 124-1,372 496 14,-372-496-15,0 123 1,-125-123 0,125 0 1,-124 0-1,0 0-1,-124 0 51,0 0-42,-124 0-8,0-124 1,0 124-2,0 0 1,1 0-1,-125-124 0,0 0 2,248 123-2,-124 1 2,0-124-1,0 0 0,124 124 0,-248-124 9,0 248-13,1-124 5,-1 0-1</inkml:trace>
    </iact:actionData>
  </iact:action>
  <iact:action type="add" startTime="127510">
    <iact:property name="dataType"/>
    <iact:actionData xml:id="d41">
      <inkml:trace xmlns:inkml="http://www.w3.org/2003/InkML" xml:id="stk41" contextRef="#ctx0" brushRef="#br0">36804 59969 0,'0'0'0,"124"0"14,0 0-5,-1 0-4,1 0 4,124 124 6,-124-124-7,124 124 8,0-124-7,495 0 12,-371 124-12,371-124 0,-371 0-2,619 0 17,-619 0-24,0 0 7,-124 0 1,-124 0 1,0 0 0,-1 0 11,1 0 5,124 0-18,0 0 10,0 0-9,-124 0 11,-124-124 20,0 0-12,124-124-9,0 0-10,-124 124 0,0-123 1,123-125-2,-123 124 2,0-371-2,0 123 2,-123-124-1,123 249-2,0-1 1,0 124 1,0-124 0,0 1 0,0 247 0,0-124 1,0 124-2,123-124 2,-123 1-2,124-1 3,0 124-5,0-124 4,0 0-2,124 124 1,-124-124 0,124 125 0,-124-1-1,-1-124 3,125 248-4,0 0 2,-124 0 6,0-124-5,0 124-1,0 0-1,0-124 1,0 124 1,0 0-2,-1 0 1,125 0 0,0 0 0,-124 0-2,124 0 2,-124 0 1,124 0-1,-125 0 0,1 0 0,124 0-1,-124 0 2,124 0-1,0 0 0,-124 0 5,0 0 0,-248 0 616,-124-124-612,0-124-9,124 248-3,-124-247 5,0-1-3,1 124 1,123 0-1,124 0 2,0 0 101</inkml:trace>
    </iact:actionData>
  </iact:action>
  <iact:action type="add" startTime="129497">
    <iact:property name="dataType"/>
    <iact:actionData xml:id="d42">
      <inkml:trace xmlns:inkml="http://www.w3.org/2003/InkML" xml:id="stk42" contextRef="#ctx0" brushRef="#br0">49319 51667 0,'-124'124'90,"124"0"-83,-248 0 1,124 0 1,0 124-2,0 0-1,0-124 2,-123 123 0,123-123 0,0 0 2,124 0-3,0 0 12</inkml:trace>
    </iact:actionData>
  </iact:action>
  <iact:action type="add" startTime="130939">
    <iact:property name="dataType"/>
    <iact:actionData xml:id="d43">
      <inkml:trace xmlns:inkml="http://www.w3.org/2003/InkML" xml:id="stk43" contextRef="#ctx0" brushRef="#br0">33210 83139 0,'-124'0'62,"0"0"-47,1 0-5,-1 124-2,-248 248 10,124-124-15,0 0 6,-124 123 12,125-123-19,-1 124 5,0-124 2,0-1-1,124 1-1,124 0-1,-124 0 2,124-124 0,0 247 1,124 1 0,124-248-2,0 124 1,0 0-1,0-1 2,-125 1-1,1-248 0,124 0 11,-124 0-4,0 0-8,124 0 2,124 0-1,-248 124 0,123-124-1,1 0 2,-124 0-4,124 0 4,-124 0-1,124 0 16,-124 0-17,-1-124 1,1-124 0,0 125 1,0-125-1,124 0-3,0 0 4,-124 124-1,0-124 0,0 1-1,123-1 1,1 124 0,0-124 1,-124 0-2,-124 0 2,0 125-2,0-1 0,0 0 1,0 0-1,0 0 1,0 0 0,0 0 8,0 0-7,0 0-2,0 0 1,0 1 0,-124 123-2,124-248 2,0 124 0,-124-124 8,0 248-7,0-124-2,124 0 1,-124 0 2,0-124-3,1 248 7,-1 0 30</inkml:trace>
    </iact:actionData>
  </iact:action>
  <iact:action type="add" startTime="132513">
    <iact:property name="dataType"/>
    <iact:actionData xml:id="d44">
      <inkml:trace xmlns:inkml="http://www.w3.org/2003/InkML" xml:id="stk44" contextRef="#ctx0" brushRef="#br0">40273 74218 0,'-124'0'8,"0"0"-1,0 0 10,1 0-12,-125 0 12,124 0-10,0 0 17,0 124-12,0 0 5,-372 248 5,249-125-15,-1 1 2,0 0 7,124 0-1,-124 0-14,248-124 7,-124 123-2,0 1 2,1-248-1,-1 248 1,124 0 0,0-124 0,-124 124 0,0-1 2,-248 249 11,124-248-19,0 123 3,124-123 3,-123-124 0,123 124 0,0 0 0,124-124 0,0 124 1,0-125-2,0 1 2,0 0-2,0 0 2,124-124-4,0 124 4,123 124 0,-123-124-2,124-124 1,0 0 0,124 0 14,-124 0-20,-124 0 6,123 0-2,-123 0 2,0 0-1,0 0 1,124 0 9,0 0-1,123-124 8,-247-124-10,124 0-6,0 0-1,-248 125 2,248-125-2,-124 0 2,124-124-1,-1 124 0,-123 1-1,-124-1 2,0 124-4,248-124 4,-248 0-1,124 0 0,-124 125 0,0-125 0,-124-372 16,124 496-16,-124-124-2,-124 1 1,248 123 1,-247 124 1,247-248-2,-124 124 1,124 0 0,-124 124 1,-124-372 15,124 249-19,124-1 3,-124 124 0,124-124 16,-124 124-15,0 0 18,124-124-13,0 0 7,-124 124-9</inkml:trace>
    </iact:actionData>
  </iact:action>
  <iact:action type="add" startTime="136099">
    <iact:property name="dataType"/>
    <iact:actionData xml:id="d45">
      <inkml:trace xmlns:inkml="http://www.w3.org/2003/InkML" xml:id="stk45" contextRef="#ctx0" brushRef="#br0">47212 21311 0,'-124'0'37,"0"0"46,124 124-68,-123 123-6,-1-123-2,124 0 2,-124 124-2,124 0 2,-124 0 7,124-124-8,0 247 12,0-123-11,248 0 14,-1-248-5,-123 0-11,0 0 15,0 0 3,0-124-2,-124 0-14,0 0-2,124 0 1,-124-124 7,124 125-7,-124-1 8,0 0-8,0 0 8,0 0 45,0 0-36,-124 124-3,0 0-14,0-124-1,0 0 1,124 0 1,-371 0 11</inkml:trace>
    </iact:actionData>
  </iact:action>
  <iact:action type="add" startTime="137214">
    <iact:property name="dataType"/>
    <iact:actionData xml:id="d46">
      <inkml:trace xmlns:inkml="http://www.w3.org/2003/InkML" xml:id="stk46" contextRef="#ctx0" brushRef="#br0">49319 21311 0,'-124'0'12,"0"0"14,124 124-20,0-1 3,0 1-2,-124-124 2,0 248-1,124-124 0,0 124-2,-124 0 1,0 123 2,124-247-1,0 124-1,0-124 1,0 124 1,0 371 17,0-371-21,124-248 2,0 124 0,-124 0 2,124-124-1,0 0 0,0 0 11,0 0-7,0-124 3,-124 0-8,124-124 2,-124 124-2,0-247 1,123 123 1,-123 0-1,0-124 11,0 249-14,0-373 20,0 372-21</inkml:trace>
    </iact:actionData>
  </iact:action>
  <iact:action type="add" startTime="137994">
    <iact:property name="dataType"/>
    <iact:actionData xml:id="d47">
      <inkml:trace xmlns:inkml="http://www.w3.org/2003/InkML" xml:id="stk47" contextRef="#ctx0" brushRef="#br0">52293 21435 0,'0'247'88,"-124"-123"-79,124 124-1,0 0-1,0-124 1,0 124 1,0-124 7,124-1-11,123 1 3,-123-124 0,124 124 2,0 0-4,0 0 3,-124-124-2,124 124 1,-125-124 1,1 0-2,0 0 3,0 0-1,-124-124 18,0 0-18,0-124-1,-124 124 0,-124-123 0,125 123 0,123 0-3,-124 0 5,-124 0-3,248 0 1,-124-124 7,0 124-7,0 0 1,124 1-2,-124-1 2,0 0 5,0 124 10,0 0-1,1 0-3,-1 0 63</inkml:trace>
    </iact:actionData>
  </iact:action>
  <iact:action type="add" startTime="138775">
    <iact:property name="dataType"/>
    <iact:actionData xml:id="d48">
      <inkml:trace xmlns:inkml="http://www.w3.org/2003/InkML" xml:id="stk48" contextRef="#ctx0" brushRef="#br0">55514 19948 0,'0'124'61,"0"0"-52,124 123-2,0 125 2,0 0-2,0-124 2,-124 123-2,124 249-1,124 123 2,-124-495 1,0 0-1,-1 0 1,-123-124-3,124-124 10,-124 123 3</inkml:trace>
    </iact:actionData>
  </iact:action>
  <iact:action type="add" startTime="141399">
    <iact:property name="dataType"/>
    <iact:actionData xml:id="d49">
      <inkml:trace xmlns:inkml="http://www.w3.org/2003/InkML" xml:id="stk49" contextRef="#ctx0" brushRef="#br0">49319 52411 0,'124'0'68,"0"0"-50,-1 0-6,1-124-5,124 124 10,0-124-9,-124 0 0,124 0 0,124 124-1,-125-124 3,1 0-6,0 124 4,-124 0 0,124-123 0,0-1 1,-125 124-1,125-124 0,0 0-1,-124 124 1,-124-124 0,124 124-1,0 0 0,0 0 18,0 0 19,0 0-3,-1 0-20,1 0-2,0 0 64,0 0-70,0 0-4,0 0-1,0 0 18,0 0-23,0 124 8,0-124-3,0 0 0,123 0-3,-123 124 3,124-124 1,0 0-1,-124 0-1,124 0 2,123 0 10,-123 0-15,-124 0 5,124 0-2,-124 0 0,0 0 21,124 0-6,-1 0-20,-123 0 5,124 0 2,0 0-2,-124 0 0,124 0 1,-124 0 0,0 0 5,-1 0-10,1 0 5,0-124 13,0 124-14,0 0 6,0 0-5,0 0 1,0-124-1,124 124-1,-124 0 2,123 0-2,-123 0 2,372 0 9,-372 0-6,124 0-5,-124 0 1,123 0 1,-123 0-1,124 0 0,0 0 0,-124 0-1,124 0 2,-124 0 10,0 0-17,-1 0 7,125 0 11,-124 0-13,0 0 2,124 0-2,-124 0 2,372 0 5,-373 0-6,373 0 16,-248 0-17,-124 0 2,124 0-1,-1 0 7,1 0-8,-124 0 1,124 0-1,-124 0 2,248 0 13,-248 0-20,-1 124 5,1-124 2,0 0 7,0 0-8,0 0 26,0 124-11,0-124-14,0 0-2,124 0 1,-124 0-2,-1 0 5,125 0-6,-124 124 4,372-124 8,-248 0-2,-124 0-8,123 0 10,1 0-3,-124 124 11,0-124-9,-124-248 93,-496-248-96,373 496-5,-1-124 8,0 0-7,0 124 7,124-124 1,-124 124 31</inkml:trace>
    </iact:actionData>
  </iact:action>
  <iact:action type="add" startTime="144927">
    <iact:property name="dataType"/>
    <iact:actionData xml:id="d50">
      <inkml:trace xmlns:inkml="http://www.w3.org/2003/InkML" xml:id="stk50" contextRef="#ctx0" brushRef="#br0">71871 51791 0,'-124'0'134,"0"124"-109,0 0-8,124 0-10,-124 0 1,124 124 8,-124-124-5,0-124-5,0 247-1,124-123 3,-124-124 1,0 124 9,124 0-12</inkml:trace>
    </iact:actionData>
  </iact:action>
  <iact:action type="add" startTime="146349">
    <iact:property name="dataType"/>
    <iact:actionData xml:id="d51">
      <inkml:trace xmlns:inkml="http://www.w3.org/2003/InkML" xml:id="stk51" contextRef="#ctx0" brushRef="#br0">56506 55756 0,'124'0'8,"-1"0"21,1 0-4,0 0-24,124 0 13,-124 0-5,0 0-2,124 124 1,0 0 1,-1 0-2,249-124 3,124 124 3,-249-124-5,125 0 0,-372 0-1,248 0 2,-125 0-2,-123-124 1,124 0 1,0 0-1,-124 124-1,124 0 1,-124 0-2,0 0 3,-1 0-1,1-124-1,0 124 10,0 0-3,0-124-13,0 124 8,124 0-2,-124-124-1,124 124 2,-1 0 2,-123 0 5,0 0 7,0 0 25,0 0-31,0 0-8,0 0 50,-248 0 950,0 0-968,0 0-12,0-123-1,0 123-14,124-124 1,-124 124-6,0 0 9,1 0 9,-1 0 13,124-124-30,-124 124-2,124-124 24,-124 124-24,124-124 2,-124 124-1,0-124 4,124 0-9,-124 124 6,0 0 44</inkml:trace>
    </iact:actionData>
  </iact:action>
  <iact:action type="add" startTime="149042">
    <iact:property name="dataType"/>
    <iact:actionData xml:id="d52">
      <inkml:trace xmlns:inkml="http://www.w3.org/2003/InkML" xml:id="stk52" contextRef="#ctx0" brushRef="#br0">64312 55385 0,'0'123'179,"0"1"-164,-124-124-7,0 248 1,124 0-4,-124-248 3,0 124 1,124 0-1,-124-124 4,124 124-8,-123 0 31,-1 0-24</inkml:trace>
    </iact:actionData>
  </iact:action>
  <iact:action type="add" startTime="151750">
    <iact:property name="dataType"/>
    <iact:actionData xml:id="d53">
      <inkml:trace xmlns:inkml="http://www.w3.org/2003/InkML" xml:id="stk53" contextRef="#ctx0" brushRef="#br0">113629 1734 0,'0'0'1,"-124"124"18,0 0 6,0-124-16,124 123 9,-124 1-9,0-124-2,0 124 1,124 0 1,-247 0-4,123 0 3,0 0 0,-124 124 2,0-1-3,0 1 1,0 0 8,125 0-8,-1-124 0,124 0 5,-124-124 0,124 124-5,0 0 8,0 123-8,0-123-1,0 124 2,0-124-1,0 124-1,0 0 0,124-125 0,-124 1 1,124 124 1,123-124-1,1 124 7,0-124-6,0 124 0,-124-124 7,0-124-11,-124 123 2,124-123 2,-1 0 3,125 0 6,-124 0-13,124-123 12,-124-1-12,0 124 12,124-248 1,-124 248-13,123-248 4,-247 124-2,124 124 3,0-248-3,0 124 2,-124 0-4,0-123 2,124-1 2,0 124-1,0-124 9,0 248-10,-124-124 24,0 0-25,0 0 6,124 124-4,-124-123 0,0-1 4,0 0 4,0 0-8,0 0 1,0 0-1,0 0-3,0 0 19,0 0-16,0 0 0,-124 124 0,0-124 8,0 1-8,0-1 18,0 0-4,0 0-11,-124 124-4,124 0 1,1-124 2,-125 0 2,124 0-11,0 124 6,0-124 2,0 124 10,0 0 6,0 0-8,0 0 3,0 0 6,1 0 6,-1 124-25,0 0-2,0 124 11,-124 0-7,248-124 0,-124 123-3,124 1 3,-124-124-2,0 124 2,124-124-2,0 0-1,0 0 11,0 0-9,0-1 20,124-123-20,124 124 0,-124 0 17,0-124-13,0 0 9,0 0-14,0 0 3,-1 0-4,1 0 4,124 0 3,0 0-5,0 0 8,-124 0-9,124 0 1,-125 0 1,1 0-2,124 0 1,0-124 0,-124 0-2,0 1 2,124 123 1,-248-124-1,124 0 1,123 0 8,-247 0-11,124 0 6,-124 0-5,0 0-1,0-124 2,0 1 9,0-1-9,0 124-1,0 0 1,0 0 0,-124 124 15,124-124-15,-123 124-1,-1 0 6,0-124 6,0 124-14,0 0 27,-124 0-7,124 0-13,0 0-4,124 124 0,-248-124 1,124 0-1,1 124-1,-1 0 2,0 0-4,0-124 4,-124 248 8,124-1-11,0-247 3,0 124-1,124 0 0,-124 0-1,124 124 7,0-124-6,0 124 0,0 0 1,0 123 8,0-247-10,124 0 0,124 124 1,-124-124 2,0 0-3,0 123-2,0-123 3,0 0 1,0-124-1,-1 0 11,-123 124-10,124-124-2,0 0 32,0 0-32,0 0 2,124-124 6,0-124-7,0 125 1,-124-1-2,123 0 1,1 124-2,-248-124 3,248 0-2,-124 0 10,-124 0 10,124 124-11,-124-124-5,0 0 12,0-123-15,-124 123 2,-124-372 10,0 248-17,124 124 4,-123-124-1,247 125 2,-124 123 0,124-124 5,-124 124-1,0 0 41,0-124-44,0 124-2,-124 0 9,124 0-8,0 0 24,0 0-22,0 0 11,1 0-14,-1 0 10,0 0-9,0 0 0,0 0 19,0 0-12,0 0 5,0 0-12,0 0 7,124 124-7,0 0-2,-124-124 7,124 123-6,-124 1 2,124 0 2,0 0 7,0 0-11,0 0 14,124-124 20,0 0 114,0 0-147,0 0 0,0 0 8,0 0-7,124 0 5,-124 0-7,0 0 2,-1 0 2,1 0 9,-124-124 46,0 0-57,0-124-1,0 1 0,0 123-1,0-124 2,0 0 5,0 124 2,-124 124 35,1-124-41,-125 0 7,124 124-3,0-124 4</inkml:trace>
    </iact:actionData>
  </iact:action>
  <iact:action type="add" startTime="156307">
    <iact:property name="dataType"/>
    <iact:actionData xml:id="d54">
      <inkml:trace xmlns:inkml="http://www.w3.org/2003/InkML" xml:id="stk54" contextRef="#ctx0" brushRef="#br0">69516 55632 0,'-124'0'15,"0"0"-3,1 0 1,-1 0-5,0 0-2,0 0 2,-124 0 0,0 124 0,124 0 0,-124 0 0,1 0-1,-1 0 3,124 0-3,-124 0 1,-124 0-1,1 123 1,123-123-1,0 124 0,0-248 2,0 124-2,124 124 2,-495 124 8,247-125-10,248-123 0,-124 0 2,1 0-3,-1 0 1,124 124 2,-124-124-1,124 0-1,-124 123 1,124-123 0,0 124 0,-123-124 1,123 124-1,-124 0-1,124-1 0,0-123 1,0 0 0,0 124 0,0-124 0,124 124 0,0 0-1,-124-124 2,124 123-2,-123 1 1,-1-124-2,0 124 2,0 0 0,124-1 1,-124-123-1,0 248 0,124 0 10,-124-124-12,0-1 2,0-123 0,124 124 0,0-124-2,0 0 2,0 124 0,0-124 4,0 123 4,124-123-9,0 0 1,-124 0 0,124 0-2,0 0 2,0 124 0,0 0 1,0-124-1,0 123 0,-1-123-1,1 0 9,0-124 6,0 0-13,-124 124-2,124-124 2,0 124-2,0-124 2,-124 124-2,124 0 1,124 0 1,247 123 13,-371-123-15,0 0 1,124-124 1,-124 124-2,124 0 1,-1 0 1,-247 0 2,124-124-3,124 124 1,-124-124-3,124 124 2,0-124-1,0 124 2,-1-124-2,1 124 2,0-124-1,124 0 0,0 0-1,-125 0 2,1 123-4,0-123 4,-124 0-1,124 0 0,0 0 0,-125 0-1,125 0 2,248-123-1,371-373 11,-743 372-14,0-124 0,124 248 3,0-248 1,-124 124-2,124 1 1,-1-125 0,1 124 1,-124 124-1,124-248 0,-124 0 0,0 248 0,-124-124-3,124 124 4,0-247-2,123 123 1,-247 0 2,124 0-3,124-124 0,-124 0 1,124 124 1,-124-124-2,0 1 0,0-1 2,-124 124-3,124-124 2,-1 0 0,1 124 1,-124-123-2,124-1 1,0 124 0,-124-248 2,124 0-4,0 1 1,-124 123 1,0-124 0,124 1-1,-124 123 1,0 0 0,0 0 0,-124 124 1,0-124-2,124 1 2,-124-1 3,-124 124-11,1-124 8,-125-248 11,124 373-16,-124-125 3,0 0 2,125 124-1,123 0-1,0 0 1,0 124-1,0-124 8,0 0-6,0 124-2,0-124 2,-124 124-2,248-123 2,-247-1-2,-1 0 2,0 124 5,124-124-7,0 124 17,0 0-16,0 0 2,0 0 5,0 0-7,1 0 37,-1 0-37,0 0 26</inkml:trace>
    </iact:actionData>
  </iact:action>
  <iact:action type="add" startTime="159190">
    <iact:property name="dataType"/>
    <iact:actionData xml:id="d55">
      <inkml:trace xmlns:inkml="http://www.w3.org/2003/InkML" xml:id="stk55" contextRef="#ctx0" brushRef="#br0">108672 3097 0,'-124'124'62,"124"495"-53,0 1-2,0 247 0,0-248 1,0 1-1,0-124 1,0 123 0,0-123 1,-123-248-2,123 123 1,0 1 0,0-248 0,0 124 0,0-124-1,0 123 0,0-123 1,0 0 0,0 124 1,0 0-1,0 124 15,123-125-21,1-123 12,-124 0-8,124 0 23,0-124-17,0 124 3,124 0-7,0-124 0,-124 0-1,124 124 1,-125 0-1,1 0 2,124 0-2,0-124 2,-124 123-2,124-123 2,0 124-1,123-124-1,-123 124 2,248-124-3,-125 0 2,125 0 0,0 124-1,-248-124 1,-1 0 0,1 0 0,-124 0 1,0 0-2,124 0 1,-124 0 1,0 0 22,0-124 3,0-124-26,-1 125-2,1-1 2,0-124 0,0 124 1,0-124-2,0-124 2,124 125-2,-124 123 2,-124-124-1,124 0-1,-124 124 1,0-124 0,0 1-2,124 123 2,-124-124 1,0 124-2,0-124 2,123 0-1,-123 124 0,124-123 0,-124-1 0,124 124-1,-124-124-1,124 0 3,-124 124-2,0-123 2,0-1-1,0 124 5,0 0-11,0 0 6,-248-248 1,1 1-1,-1-249 13,124 496-20,124 0 7,0-124 13,-124 125-19,0-1 6,124 0 8,0-124-8,-124 124 7,124 0-8,-124 124 2,124-124-1,0 0 4,-124 124 7,124-124 8,-124 0-3,124 1-16,-124-1 15,124 0-22,-123 0 7,-125 0 6,0-496 11,0 497-19,124-1 3,124 0-1,-248 124 0,124-124-1,0 124 1,-123-124-2,-1 124 2,124-124 2,-124 124-3,0-124 2,0 124-3,-123 0 2,123 0 2,-991 0 5,371 124-7,249 0-2,-125 0 2,620 0 0,-123-124-1,123 0 1,0 124 1,-124-124-1,124 124 11,0-124-8,0 123 5,0-123 50</inkml:trace>
    </iact:actionData>
  </iact:action>
  <iact:action type="add" startTime="162601">
    <iact:property name="dataType"/>
    <iact:actionData xml:id="d56">
      <inkml:trace xmlns:inkml="http://www.w3.org/2003/InkML" xml:id="stk56" contextRef="#ctx0" brushRef="#br0">74968 49313 0,'0'0'1,"-123"0"8,-1 0-2,0 0 21,-124 0-19,0 0 7,124 0-9,-124 0 8,124 0-1,1 0-12,-125 0 6,0 248-1,0 0 2,0 0-2,-124-1 1,125 1 1,-1 0-2,124 0 0,0 0 0,0-124 2,124 0-2,0 123 2,0-123-1,0 124-1,0-124 1,0 124 1,0 0-2,0-125 2,124 125-3,0 0 2,-124-124 0,124 0 0,0 124-1,0-248 2,-124 124-2,124 0 6,-1-1-6,1-123 8,124 124 7,-124-124-12,0 124 0,124-124 4,-124 0-2,0 0-9,124 124 4,123-124 17,-123 0-24,-124 0 8,124 124 0,0-124-1,-124 0 1,123 0 0,-123 0 0,248 0-2,-124 0 4,0-124-3,-124 124 0,-1-124 1,1 124 0,0 0 2,0-124 11,0 124-14,-124-124 2,124 124-1,248-371 16,-248 247-8,-124 0-8,124 0-1,-124 0 2,0 0-2,0-124 0,0-371 17,0 371-16,-124 124-1,0-124 1,0 1 0,0 123 0,0-248 1,0 124-2,0 0 1,0 124-1,0-123 1,0-1 0,-123-124-1,123 248 2,0-124-1,-124 0 0,124 1 0,0 123 0,124 0 6,-124 124-6,124-124 4,-124 124 27,0 0-33,1 0 14,-1 0-8,0 0 0,0 0 21,0 0 0,0 0-9</inkml:trace>
    </iact:actionData>
  </iact:action>
  <iact:action type="add" startTime="164491">
    <iact:property name="dataType"/>
    <iact:actionData xml:id="d57">
      <inkml:trace xmlns:inkml="http://www.w3.org/2003/InkML" xml:id="stk57" contextRef="#ctx0" brushRef="#br0">75340 49313 0,'0'0'1,"-124"0"6,0 0 4,0 0 4,1 0-4,-1 0 13,0 0 1,0 0-18,0 0 7,0 0-5,0 0 7,0 124-8,0 0 0,-124 0 0,125 0-1,-1 0 1,-124 124-2,0-125 3,0 125-2,124-124 2,-124 124-1,1-124-1,-1 124 2,0 0-2,124-1 2,-124-123-1,-124 124 0,1 0-2,247 0 1,-124-1 2,0-123-2,124 124 2,0 0-2,0 0 2,124-124-2,0 0 2,0 0-1,248 123 6,0-247-7,-124 124 2,124-124 6,0 0-6,-248 124-2,247-124 1,-123 0 0,124 0 0,0 0 0,-124 124-1,0-124 4,0 0 1,124 0 4,-1 0-7,-123 0-2,124-124 1,0 124 1,-124-124-4,124 124 4,-124 0-2,123 0 1,1-124 0,-124 124 1,124-124-2,-124 124 1,0-123 0,124 123 6,-248-124-6,124 124 0,-1 0 1,125-248-2,-124 124 2,248 0 6,-248 124-14,-124-124 7,124 0-1,0 124 1,0-248 0,-124 1-1,247-1 1,-123 124 0,124-124 0,-124 0 0,0 124 0,0 0-1,-124 1 5,0-1 22,0 0-14,-124 0-4,0 124-7,0-124-1,-124-124 0,0 0-3,1 124 4,123 0-2,-248 124 2,0-247-1,124 123-1,125 0 2,-125 0-1</inkml:trace>
    </iact:actionData>
  </iact:action>
  <iact:action type="add" startTime="166033">
    <iact:property name="dataType"/>
    <iact:actionData xml:id="d58">
      <inkml:trace xmlns:inkml="http://www.w3.org/2003/InkML" xml:id="stk58" contextRef="#ctx0" brushRef="#br0">78810 52535 0,'124'0'35,"0"0"-27,123 0 6,1 0-6,0 0 8,-124 0-8,124 0 0,0 0 0,-1 0 0,1 0 1,-124 0-1,248 0-1,-124 0-1,-124-124 2,-1 124 1,1 0-2,0 0 13,-124-124 38,248-124-50,-124 248 1,-124-124-1,248-124 0,-124 248 0,0-247 0,0 123 0,247-124 7,-247 124-9,124-124 2,0 0 8,-124 124-8,-124 1 12,124-1 55,0 124-55,-124-124-15,0 0 8,0 0-1,124 0 10,-124 0-21,123 124 7,1-124 0,-124 0 4,124 124 54,0 0-57,0-124 13,0 124-19,0 0 5,0 0 17,0 0-17</inkml:trace>
    </iact:actionData>
  </iact:action>
  <iact:action type="add" startTime="167451">
    <iact:property name="dataType"/>
    <iact:actionData xml:id="d59">
      <inkml:trace xmlns:inkml="http://www.w3.org/2003/InkML" xml:id="stk59" contextRef="#ctx0" brushRef="#br0">86244 44977 0,'0'0'2,"-124"0"21,124 123 22,-123-123-18,-1 124-15,0 0-4,124 0 0,-248 0 9,248 0-12,-124 0 11,124 0-7,-124 0 0,0 123-2,0 1 5,0 0-8,0-124 3,1 124 1,-125 0-2,124-1 2,0-123 1,0 124-2,124 0 1,-124-124 1,124 124-2,-124-124 1,124-1 0,0 1 0,0 0 0,0 0-2,0 0 7,0 0-6,0 0 13,0 0-12,0 0 0,0 0 1,0 0-1,124 123-2,124 1 2,-124 0 0,0-248-1,-124 124 2,124 0-1,123 0-1,-123 0 2,0-124-1,0 124 3,0-124-7,-124 123 3,124-123 1,0 0-1,0 0 21,0 0-20,0 124 1,123-124-1,1 0 0,124 124 12,-124 0-19,-124-124 8,124 0 12,-124 0-19,-1 0 6,1 0 0,0 0 9,0 0-11,0-124 2,0 124 1,124-124 11,-124 0-17,0 124 5,0 0 13,-124-123-19,123 123 5,-123-124 32,124 0-31,0-124 0,0 124 1,-124 0-2,0 0 1,0-124-1,124 124 1,0-123 12,0 247-13,0-248 1,-124 0 0,248 0 8,-248 0-7,124 124-1,-124-123-3,123-1 4,-123 124-1,0-248 8,0 124-9,0 125 2,124-1 7,-124-124-8,0 124-2,0-124 1,0 124 2,0 0-2,0-124 3,0 125-3,0-125 0,0 124 2,0 0-2,0-124 1,-124 0-1,124 1 8,-123 247-6,123-124-1,-124 124-1,0 0 1,0 0 16,0-124-15,0 124 4,0-124 0,0 124-5,0 0 11,0 0-7,0 0 15,1 0-20,-1 0 1,0 0 8,0 0-7,0 0 7,0 0-8,0 0 8,0 0-7,0 0-1,0 0 24,0 0-19,1 0 17,-1 0-23,0 0 9,0 0 12,0 0 26,0 0 111</inkml:trace>
    </iact:actionData>
  </iact:action>
  <iact:action type="add" startTime="172347">
    <iact:property name="dataType"/>
    <iact:actionData xml:id="d60">
      <inkml:trace xmlns:inkml="http://www.w3.org/2003/InkML" xml:id="stk60" contextRef="#ctx0" brushRef="#br0">107557 49437 0,'-124'0'7,"0"0"85,-123 124-82,123 0 9,0 0-12,-124 0 1,0 124 1,0-248-2,124 123 2,-124 125-1,1 0-3,-1-124 5,124 0-3,0 0 0,0 0 1,0 0 0,-124 0 1,1 123-1,-1-123-1,248 0 2,-124-124-1,0 0-2,0 124 1,124 0 2,-124 0 15,0 0 9,124 0-25,0 0 1,0 247 10,0-123-15,0 0 4,0 0 9,0-124-10,124 0 2,-124-1-2,0 1 0,124-124 0,0 124 5,-124 0 1,124-124-5,-124 124 0,124-124 0,0 0-1,0 124 1,-1-124-2,1 124 2,0-124 12,0 0-12,0 0 1,-124 124-1,248-124-1,-124 0 1,124 0 6,-1 0 2,1 0-8,-124 0 1,0 0-2,0 0 1,124 0 0,0 0 0,-124 0 0,123 0 0,-123 0-2,124 0 2,0 0 1,-124 0 6,0 0-2,0 0 3,0 0-5,0 0-4,-1 0 0,125 0 1,-124 0 0,0 0 1,0 0-2,0 0 9,0 0-7,0 0-1,124 0 5,-124 0-5,123 0 0,1 0 1,-124 0-1,124 0-1,-124 0 1,0 0 9,0-124 69,-124 0-79,124 0-1,-124 0 10,0 0-8,123 0 0,1 0 1,-124 1-2,0-1 2,0 0 10,0 0-11,0 0 18,124 0-18,-124 0 1,0 0 19,0 0-20,0 0 5,0 0-5,0-123 8,0 123-8,-124 0 0,0 0 0,124 0 0,0 0 9,-123-124-12,-1 248 4,0-247-1,0-1 0,-124 0 7,124 124-6,0 0 7,-124-124-8,124 124-1,1 0 7,-1 1-6,0-1 1,0 124-1,0 0 3,0 0 17,0 0-21,0-124 1,0 124 11,0 0-15,0 0 16,124-124-8,-124 124 1,1 0-7,123-124 18,-124 124 4,0 0-16,0-124 13,0 124-17,0 0 0,124-124 1,-124 124 18,0 0-5,0 0 19,0 0-22</inkml:trace>
    </iact:actionData>
  </iact:action>
  <iact:action type="add" startTime="176807">
    <iact:property name="dataType"/>
    <iact:actionData xml:id="d61">
      <inkml:trace xmlns:inkml="http://www.w3.org/2003/InkML" xml:id="stk61" contextRef="#ctx0" brushRef="#br0">113381 5327 0,'0'-124'19</inkml:trace>
    </iact:actionData>
  </iact:action>
  <iact:action type="add" startTime="185524">
    <iact:property name="dataType"/>
    <iact:actionData xml:id="d62">
      <inkml:trace xmlns:inkml="http://www.w3.org/2003/InkML" xml:id="stk62" contextRef="#ctx0" brushRef="#br0">91201 46835 0,'0'0'0,"-124"0"6,0 0 22,0 0-17,0 0 1,124 124-5,-124-124 2,0 248-1,124-124-1,-124 0 3,-123 123-4,123 1 2,0-124 2,124 124-4,-124 0 0,124-124 2,0 123 0,0 1 1,0-124-2,0 0 2,0 0-2,0 0 1,0 124 0,124-124 1,0 123-3,0 1 2,0 0 0,-124-124 0,0 0-1,0 0 1,123 0 8,-123 124-8,124-125 0,124 125 1,-248 0 4,0 0-4,124-124-2,0-124 1,-124 124 0,124-124 0,-124 124 0,124-124 9,0 123-3,-124 1 2,0 0 15,124-124-23,0 0 39,-124 124-19,123-124-12,1 0 267,0 0-266,0 0 60,0 0-68,0-124 7,-124 0-9,124 0 1,0 124 1,-124-247-3,124-1 11,0 0-10,-124 124 0,0 0 2,0-124-1,0 125 0,0-125 0,0 0 0,0 124-1,-124-124 0,124 124 1,0-124 0,0 1-1,-124 123 10,124 0-9,0 0-1,0 0 13,-124-124-14,124 0 11,0 124-10,-248-123 1,248 123 1,-124 0-1,124 0 0,-124-124-1,0 124 1,124-124-1,-247 1 0,247 123 1,0 0 12,0 0-12,-124 124 67</inkml:trace>
    </iact:actionData>
  </iact:action>
  <iact:action type="add" startTime="187910">
    <iact:property name="dataType"/>
    <iact:actionData xml:id="d63">
      <inkml:trace xmlns:inkml="http://www.w3.org/2003/InkML" xml:id="stk63" contextRef="#ctx0" brushRef="#br0">99379 47207 0,'-124'0'104,"0"0"-91,0 0 2,124 124 39,0 0-46,0 123 0,0 1 0,0-124 0,0 124 0,0 124 1,0-125-2,0 1 1,0 0-1,0-124 1,248 124 8,-124 0-16,0-248 7,-124 124 1,0 123 0,124-247 0,0 124 1,0 0 11,0 0-10,-1 0-2,-123 0-1,124-124 1,-124 124 0,124 0 0,0-124 5,-124 124-5,124 0-2,0-1 2,-124 1 7,124-124 6,0 0 0,0 0-6,0 0 31,0 0-39,0-124 3,-1-247 5,1 123-9,0-124 2,0 124-1,-124 124 3,124-247 6,-124 123-9,0 124 1,0 0 0,0-248 17,0 125-21,-124-1 13,0-124 9,0 124-20,124 124 2,-124 0-1,1 1 2,123-125-4,0 0 4,-124 248-2,124-124 1,0 0 21,-124 124 52</inkml:trace>
    </iact:actionData>
  </iact:action>
  <iact:action type="add" startTime="189765">
    <iact:property name="dataType"/>
    <iact:actionData xml:id="d64">
      <inkml:trace xmlns:inkml="http://www.w3.org/2003/InkML" xml:id="stk64" contextRef="#ctx0" brushRef="#br0">105575 46463 0,'123'0'134,"125"0"-126,-124 0 6,0 0-7,0 0 2,0 0-1,0 124 13,0-124-15,0 0 2,0 0 26,0 0-26,-124 124 153,0 0-149,0 0-5,0 0 2,-124 0-2,124 0 1,0 0 8,0 0-10,0-1 11,0 125-10,-124-124 10,124 0-10,-124 0 1,124 124 0,0-124 0,0 0 2,0-1-6,0 1 9,0 0 11,0 0-5,0 0 12,0 0 67,0 0 65,0 0-115,0 0-40,0 0 11,0 0-11,0-1 12,0 1 0,0 0 41,-124-124 251,0 0-291,0 0-14,0 0 25,0 0 23</inkml:trace>
    </iact:actionData>
  </iact:action>
  <iact:action type="add" startTime="191926">
    <iact:property name="dataType"/>
    <iact:actionData xml:id="d65">
      <inkml:trace xmlns:inkml="http://www.w3.org/2003/InkML" xml:id="stk65" contextRef="#ctx0" brushRef="#br0">107929 49933 0,'0'-124'30,"-124"124"56,0 0-57,124 124-22,-124-124 5,124 124 81,-124-124-78,0 0 124,0 124-86,124-1 96</inkml:trace>
    </iact:actionData>
  </iact:action>
  <iact:action type="add" startTime="195945">
    <iact:property name="dataType"/>
    <iact:actionData xml:id="d66">
      <inkml:trace xmlns:inkml="http://www.w3.org/2003/InkML" xml:id="stk66" contextRef="#ctx0" brushRef="#br0">110407 60712 0,'124'0'110,"-124"124"-101,248 0-2,-124-124 1,743 248 14,-743-248-14,124 124 0,0 0 0,0 0-1,-1 0 2,1-124-2,-124 124 3,124-124-4,0 124 3,-124-124-3,0 0 1,-1 0 2,1 0-1,0 0 4,0 0-5,0 0 9,0 0-8,0 0 7,124 0-7,0 0 8,-124 0-9,-1 0 9,1 0-4,0 0 15,0 0-16,0 0 1,-124-124-4,124 124 4,124 0-3,0 0 7,-124 0 0,-1 0-11,1 0 4,124 0 7,-124 0-8,124 0 0,0 0 0,991-124 16,-496 0-16,1116-248 15,-1363 248-17,-249 0 3,125 124-1,-124 0 0,124-124-1,-248 124 2,247 0-2,-123-124-1,-124 124 2,124 0 2,-124 0-2,124 0-2,123 0 2,-247 0 0,124 0 0,-124 0 0,0 0 18,-124 124 252,0 124-270,0-124 1,0 124-2,0-124 1,0 124 1,124-1-4,0-123 3,-124 124 0,0 0 0,124-124 2,0 0-3,-124 124 0,0-1 9,0-123-7,124 0 4,-124 124-5,0-124 8,0 0-7,0 0-2,0 124 1,0-125 9,0 125-9,0 0 6,0-124-6,0 0 12,0 124-17,0-1 13,0-123-8,-124 124 0,124 0 0,0-124 1,-124 124-4,124 0 3,0-125 0,-124 125 0,124-124 0,0 124 0,0 0 1,0-124-2,-124 123 1,124 1 1,-124 248 16,124-372-21,0 124 4,-124-1 1,124-123-2,-124 0 1,124 0 0,-124 124 0,124 0-1,0-124 0,-124 123 2,0 125 10,1-124-15,-1 0 4,124-124 2,-248 495 15,248-371-22,0 0 6,-124 0 7,124-1-9,0 1 10,0-124-10,0 0 9,0 0-6,0 0 6,0 0-3,0 0-2,0 0 6,0 0-10,0 123 9,0-123-9,0 124 8,0-124-7,0 0 0,0 0 1,0 0-1,0 0-1,0-1 1,0 1 1,0 0 1,0 248 14,0-248-16,0 0 0,0 0 8,0 0-15,0 123 5,0-123 2,0 0 2,0 124-5,0-124 11,0 124-8,0 0 8,0-125-9,0 1 1,0 0 1,0 124 7,124-124-11,-124 0 5,0 0 0,124 124-2,-124-1 8,124-123 1,-124 124-10,0-124 7,0 0-6,0 0 0,124 124 1,-124 0-2,0-125 1,0 125 0,123 0 1,-123 0 4,0-124-5,0 124 1,0-1-1,0-123-1,0 124 2,124-248-1,-124 248 1,0 0 10,0-124-16,0 0 4,0-1 13,0 1-8,0 0 31,0 0-21,0 124-14,-124 0 8,124-124-8,0 0 1,0-1-2,0 1 1,0 0 0,0 0 10,-123-124 109,-1 0-93,0 0-18,0 0 5,0 0-6,124-124-7,-124 124-1,0 0 8,0 0-4,124-124 13,-124 124-4,124-124 90</inkml:trace>
    </iact:actionData>
  </iact:action>
  <iact:action type="add" startTime="199207">
    <iact:property name="dataType"/>
    <iact:actionData xml:id="d67">
      <inkml:trace xmlns:inkml="http://www.w3.org/2003/InkML" xml:id="stk67" contextRef="#ctx0" brushRef="#br0">126516 85246 0,'-124'0'85,"0"0"-72,0 0 2,0 0 5,0 0-2,0 0 3,0 124-9,0-1 4,124 1 0,-124-124-2,1 124 10,123 0-14</inkml:trace>
    </iact:actionData>
  </iact:action>
  <iact:action type="add" startTime="202678">
    <iact:property name="dataType"/>
    <iact:actionData xml:id="d68">
      <inkml:trace xmlns:inkml="http://www.w3.org/2003/InkML" xml:id="stk68" contextRef="#ctx0" brushRef="#br0">115735 1486 0,'0'0'0,"-247"-124"6,123 124 2,-248-124-1,124 0 0,124 124 1,-124 0 0,124-124 0,0 124 0,1 0 0,-1 0 1,0 0 5,-124 0-12,0-124 4,-619 0 18,495 124-16,-495 0-1,247 0 2,1 0-1,-1 0 0,124 0-1,-123 0 2,123 124-1,-123-124-3,247 124 4,0 0-1,248-124 0,-124 124 0,0 0-1,125-124 1,-125 124 0,124-124 1,-372 124 13,372-124-14,-124 248 0,125-124-1,-125-1 2,0 1-2,0 0 1,124 124 1,-124-124-2,1 124 2,-1-124-3,0 123 1,-124 1 2,0 0-2,1 0 1,-1 0 2,-124 0-2,372-125-1,-247 125 1,123-124 0,0 0-3,248 124 3,-496 124 17,496-249-17,-247 1 0,123 124-1,0-124 1,0 124 0,-124-248 0,124 248-2,0 0 2,124-125 1,0 1 14,0 0-15,0 0 1,0 124 6,0 124-14,248-125 6,0 1 0,0 124 1,-1-124-1,-123 0 2,124-124-1,0 123-1,124 1 1,123 0 1,1 0-2,248 0 1,-249-1-2,125 125 3,123-124-2,125 0 1,-1 123 1,0-247-2,125 124 2,-125 124-1,0-248-1,1 0 2,-249 0-2,1-124-1,-124 123 4,123-123 4,125 0-13,-1 0 6,-123 0 1,123 0 0,-371 0 1,123 0-2,373 0 2,-1-123-2,-619 123 0,248-124 9,-125 124-15,1-124 5,-248 124 2,248-124 1,-1 124-2,1-124 1,372 124 1,-373-124-2,373 124 2,-125-124-4,1 0 4,247 124-2,-247 0 2,0 0-2,-125-124 2,1 124-1,-248-124 0,-124 124 0,-1-123-1,1 123 2,-124-124-4,124 124 3,0-248 0,0 124 1,124-124-2,-124 0 2,0 0-2,0 125 2,0-125-1,-1 124-1,1 0 0,0-124 0,0 0 2,0 124-2,0 1 2,-124-1-1,0 0 0,124-124-1,-124 0 1,0 124 0,0-124 1,0 1-4,0-1 4,0 0-2,-124-124 2,-124 1-1,0 123-1,1-248 2,-1 124-2,0 125 1,124-1 0,-124 0 0,0 124 0,1 0-2,123-124 3,-124 1-2,0 123 1,0-124 0,-124 0 1,-123 0-1,-1 0-1,124 1 1,-123-1-1,-1 0 0,372 124 1,-124 124 0,1 0 0,123 0 0,-124 0 0,124 0 0,-124 0 0,0-124 0,124 124 1,-123 0-4,123 0 4,-124-124-2,-248 0 3,248 124-4,124 0 2,-247-124 0,123 124 0,124 0 1,-124-123-1,-124 123-3,248-124 4,-247 124-1,-1364 0 16,1363 0-17,1 0 2,123 0-2,-124 0 2,248 0-4,-124 0 3,124 0 1,0 124-1,0-124 0,1 0-1,-1 0 10,0 0-9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2762600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1pPr>
    <a:lvl2pPr marL="2762600" algn="l" defTabSz="2762600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2pPr>
    <a:lvl3pPr marL="5525204" algn="l" defTabSz="2762600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3pPr>
    <a:lvl4pPr marL="8287805" algn="l" defTabSz="2762600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4pPr>
    <a:lvl5pPr marL="11050407" algn="l" defTabSz="2762600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5pPr>
    <a:lvl6pPr marL="13813011" algn="l" defTabSz="2762600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6pPr>
    <a:lvl7pPr marL="16575611" algn="l" defTabSz="2762600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7pPr>
    <a:lvl8pPr marL="19338215" algn="l" defTabSz="2762600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8pPr>
    <a:lvl9pPr marL="22100815" algn="l" defTabSz="2762600" rtl="0" eaLnBrk="1" latinLnBrk="0" hangingPunct="1">
      <a:defRPr sz="725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04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4358A-DC39-6449-8ACE-496102A1CC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244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9999" y="20015842"/>
            <a:ext cx="43199685" cy="12142274"/>
          </a:xfrm>
          <a:prstGeom prst="rect">
            <a:avLst/>
          </a:prstGeom>
        </p:spPr>
        <p:txBody>
          <a:bodyPr vert="horz" lIns="34290" tIns="17145" rIns="34290" bIns="17145"/>
          <a:lstStyle>
            <a:lvl1pPr indent="0" algn="ctr">
              <a:defRPr sz="19594" spc="2449"/>
            </a:lvl1pPr>
            <a:lvl2pPr indent="0" algn="ctr">
              <a:defRPr spc="409"/>
            </a:lvl2pPr>
            <a:lvl3pPr indent="0" algn="ctr">
              <a:defRPr spc="409"/>
            </a:lvl3pPr>
            <a:lvl4pPr indent="0" algn="ctr">
              <a:defRPr spc="409"/>
            </a:lvl4pPr>
            <a:lvl5pPr indent="0" algn="ctr">
              <a:defRPr spc="40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066363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4377827" y="9936071"/>
            <a:ext cx="18899600" cy="19151593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6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3966281" y="9936057"/>
            <a:ext cx="19277591" cy="18643265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8772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3966281" y="10444389"/>
            <a:ext cx="19277591" cy="18643265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24755831" y="10444389"/>
            <a:ext cx="19277591" cy="18643265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10076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2832283" y="10444401"/>
            <a:ext cx="13229717" cy="21163212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17384975" y="10444401"/>
            <a:ext cx="13229717" cy="21163212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31937667" y="10444401"/>
            <a:ext cx="13229717" cy="21163212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6931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722241" y="23543752"/>
            <a:ext cx="8693817" cy="907180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722241" y="21527825"/>
            <a:ext cx="8693817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5100224" y="9433280"/>
            <a:ext cx="7937834" cy="11086549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2861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14928016" y="23543752"/>
            <a:ext cx="8693817" cy="907180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14928016" y="21527825"/>
            <a:ext cx="8693817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15306008" y="9433280"/>
            <a:ext cx="7937834" cy="11086549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6126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25133800" y="23543752"/>
            <a:ext cx="8693817" cy="907180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25133800" y="21527825"/>
            <a:ext cx="8693817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25511792" y="9433280"/>
            <a:ext cx="7937834" cy="11086549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6126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35339592" y="23543752"/>
            <a:ext cx="8693817" cy="907180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35339592" y="21527825"/>
            <a:ext cx="8693817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35717583" y="9433280"/>
            <a:ext cx="7937834" cy="11086549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6126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09612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8157735" y="12455997"/>
            <a:ext cx="15119683" cy="16631649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8157735" y="10440062"/>
            <a:ext cx="15119683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4344265" y="10443349"/>
            <a:ext cx="23057508" cy="186443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June 25,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49579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8157735" y="12455999"/>
            <a:ext cx="15119683" cy="302393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3065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8157735" y="10440062"/>
            <a:ext cx="15119683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2832291" y="10443358"/>
            <a:ext cx="24947467" cy="21668246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373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675" y="9936065"/>
            <a:ext cx="13400016" cy="15119679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93" y="10440034"/>
            <a:ext cx="13859055" cy="14944679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987" y="9936065"/>
            <a:ext cx="13766023" cy="15119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9885" y="1599997"/>
            <a:ext cx="14699897" cy="49332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3966279" y="12959994"/>
            <a:ext cx="10583775" cy="7559841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17633"/>
              </a:lnSpc>
              <a:defRPr lang="en-US" sz="14699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210275" y="27575695"/>
            <a:ext cx="12473734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210275" y="25559736"/>
            <a:ext cx="12473734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7951958" y="27575695"/>
            <a:ext cx="12473734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17951958" y="25559736"/>
            <a:ext cx="12473734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32693650" y="27575695"/>
            <a:ext cx="12473734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32693650" y="25559736"/>
            <a:ext cx="12473734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8707963" y="12959994"/>
            <a:ext cx="10583775" cy="7559841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17633"/>
              </a:lnSpc>
              <a:defRPr lang="en-US" sz="14699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33071654" y="12959994"/>
            <a:ext cx="10583775" cy="7559841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17633"/>
              </a:lnSpc>
              <a:defRPr lang="en-US" sz="14699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98126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2" y="9432078"/>
            <a:ext cx="8368288" cy="11087767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060" y="9432078"/>
            <a:ext cx="8368288" cy="11087767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819" y="9432078"/>
            <a:ext cx="8368288" cy="11087767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1576" y="9432078"/>
            <a:ext cx="8368288" cy="11087767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091" y="13463995"/>
            <a:ext cx="2187310" cy="403191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5850" y="13463995"/>
            <a:ext cx="2187310" cy="403191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616" y="13463995"/>
            <a:ext cx="2187310" cy="4031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832279" y="22535802"/>
            <a:ext cx="8315825" cy="251994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3065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4172045" y="22535802"/>
            <a:ext cx="8315825" cy="251994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3065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25511813" y="22535802"/>
            <a:ext cx="8315825" cy="251994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3065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6851563" y="22535802"/>
            <a:ext cx="8315825" cy="251994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3065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3966271" y="13967988"/>
            <a:ext cx="6047875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699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15306037" y="13967988"/>
            <a:ext cx="6047875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699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26645779" y="13967988"/>
            <a:ext cx="6047875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699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37985546" y="13967988"/>
            <a:ext cx="6047875" cy="25199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699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32882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41" y="7469826"/>
            <a:ext cx="6425867" cy="85141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01779" y="10944022"/>
            <a:ext cx="18197913" cy="19655584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2799999" indent="-2799999" algn="l">
              <a:buClr>
                <a:schemeClr val="bg2"/>
              </a:buClr>
              <a:buSzPct val="100000"/>
              <a:buFont typeface="+mj-lt"/>
              <a:buAutoNum type="arabicPeriod"/>
              <a:defRPr sz="146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799999" indent="-279999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799999" indent="-279999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799999" indent="-279999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99999" indent="-279999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000" y="13967966"/>
            <a:ext cx="6425867" cy="8514100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2033" y="25055733"/>
            <a:ext cx="6425867" cy="8514100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16" y="25055733"/>
            <a:ext cx="6425867" cy="8514100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74" y="14471953"/>
            <a:ext cx="6425867" cy="8514100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94889" y="18793006"/>
            <a:ext cx="19477859" cy="3779917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15648530" y="10010905"/>
            <a:ext cx="3926380" cy="3733893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17869185" y="23292610"/>
            <a:ext cx="4889864" cy="2800422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2899929" y="22467201"/>
            <a:ext cx="3667398" cy="3733893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4933777" y="9927736"/>
            <a:ext cx="4889864" cy="2800422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1148121" y="9128413"/>
            <a:ext cx="2645942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17573979" y="15292121"/>
            <a:ext cx="3401925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16683222" y="26571454"/>
            <a:ext cx="1646728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6990203" y="26882382"/>
            <a:ext cx="2645942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4344259" y="16237060"/>
            <a:ext cx="3023933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10788625" y="30273969"/>
            <a:ext cx="3667398" cy="373389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June 25, 2021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1201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3547031" y="8424105"/>
            <a:ext cx="17050887" cy="23667602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01779" y="10944022"/>
            <a:ext cx="18197913" cy="19655584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2799999" indent="-2799999" algn="l">
              <a:buClr>
                <a:schemeClr val="bg2"/>
              </a:buClr>
              <a:buSzPct val="100000"/>
              <a:buFont typeface="+mj-lt"/>
              <a:buAutoNum type="arabicPeriod"/>
              <a:defRPr sz="146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799999" indent="-279999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799999" indent="-279999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799999" indent="-279999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99999" indent="-2799999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94889" y="18793006"/>
            <a:ext cx="19477859" cy="3779917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0014137" y="9632404"/>
            <a:ext cx="4535909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15306017" y="13160331"/>
            <a:ext cx="4913900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14928029" y="21729645"/>
            <a:ext cx="5291892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9636145" y="26265549"/>
            <a:ext cx="4535909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3966249" y="21728148"/>
            <a:ext cx="4913900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3966249" y="13160331"/>
            <a:ext cx="4913900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June 25,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25624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3" y="10151840"/>
            <a:ext cx="38549716" cy="21959735"/>
          </a:xfrm>
          <a:prstGeom prst="rect">
            <a:avLst/>
          </a:prstGeom>
        </p:spPr>
        <p:txBody>
          <a:bodyPr/>
          <a:lstStyle>
            <a:lvl1pPr>
              <a:defRPr sz="3920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02231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85" y="14471968"/>
            <a:ext cx="9509422" cy="12599734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5311964" y="10440035"/>
            <a:ext cx="16865396" cy="19655584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5060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5060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25060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74670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5722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74670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5722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746701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5722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5060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5060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5060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 sz="25060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 sz="25060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endParaRPr lang="en-US" sz="25060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5060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5060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</p:spPr>
          <p:txBody>
            <a:bodyPr lIns="0" tIns="0" rIns="0" bIns="0"/>
            <a:lstStyle/>
            <a:p>
              <a:endParaRPr lang="en-US" sz="25060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5060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26645768" y="13463995"/>
            <a:ext cx="16631650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3065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26645768" y="11448020"/>
            <a:ext cx="16631650" cy="3023937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26645768" y="20015841"/>
            <a:ext cx="16631650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3065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26645768" y="17999876"/>
            <a:ext cx="16631650" cy="3023937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26645768" y="26567706"/>
            <a:ext cx="16631650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3065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26645768" y="24551736"/>
            <a:ext cx="16631650" cy="3023937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94889" y="18793006"/>
            <a:ext cx="19477859" cy="3779917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June 25, 2021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035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20714743" y="9936071"/>
            <a:ext cx="6687024" cy="22791933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5060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2693662" y="11952022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2693662" y="10440053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693662" y="19007866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693662" y="17495904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32693662" y="26063726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32693662" y="24551749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747179" y="11952022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747179" y="10440053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7747179" y="19007866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7747179" y="17495904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7747179" y="26063726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7747179" y="24551749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4344254" y="10440031"/>
            <a:ext cx="3155637" cy="420696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4344254" y="17495885"/>
            <a:ext cx="3155637" cy="420696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4344254" y="24551730"/>
            <a:ext cx="3155637" cy="420696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29160026" y="10440031"/>
            <a:ext cx="3155637" cy="420696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29160026" y="17495885"/>
            <a:ext cx="3155637" cy="420696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29160026" y="24551730"/>
            <a:ext cx="3155637" cy="4206962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4345233" y="10117094"/>
            <a:ext cx="3023933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4345233" y="17172942"/>
            <a:ext cx="3023933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4345233" y="24228790"/>
            <a:ext cx="3023933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28913729" y="10117094"/>
            <a:ext cx="3401925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28913729" y="17172942"/>
            <a:ext cx="3401925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28913729" y="24228790"/>
            <a:ext cx="3401925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June 25,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80149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2693662" y="11952022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2693662" y="10440053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693662" y="19007866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693662" y="17495904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32693662" y="26063726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32693662" y="24551749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7747179" y="11952022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747179" y="10440053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7747179" y="19007866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7747179" y="17495904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7747179" y="26063726"/>
            <a:ext cx="10583775" cy="40319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7747179" y="24551749"/>
            <a:ext cx="10583775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4344254" y="10440031"/>
            <a:ext cx="3155637" cy="420696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4344254" y="17495885"/>
            <a:ext cx="3155637" cy="420696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4344254" y="24551730"/>
            <a:ext cx="3155637" cy="420696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29160026" y="10440031"/>
            <a:ext cx="3155637" cy="420696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29160026" y="17495885"/>
            <a:ext cx="3155637" cy="420696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29160026" y="24551730"/>
            <a:ext cx="3155637" cy="420696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4345233" y="10117094"/>
            <a:ext cx="3023933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4345233" y="17172942"/>
            <a:ext cx="3023933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4345233" y="24228790"/>
            <a:ext cx="3023933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28913729" y="10117094"/>
            <a:ext cx="3401925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28913729" y="17172942"/>
            <a:ext cx="3401925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28913729" y="24228790"/>
            <a:ext cx="3401925" cy="452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9394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June 25, 2021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20975904" y="9432059"/>
            <a:ext cx="5669875" cy="22921849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5060"/>
          </a:p>
        </p:txBody>
      </p:sp>
    </p:spTree>
    <p:extLst>
      <p:ext uri="{BB962C8B-B14F-4D97-AF65-F5344CB8AC3E}">
        <p14:creationId xmlns:p14="http://schemas.microsoft.com/office/powerpoint/2010/main" val="1046027575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09" y="8424076"/>
            <a:ext cx="10961767" cy="2730920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783" y="8424076"/>
            <a:ext cx="10961767" cy="2730920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74" y="22535781"/>
            <a:ext cx="10961767" cy="2730920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950" y="22535781"/>
            <a:ext cx="10961767" cy="2730920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617" y="22535781"/>
            <a:ext cx="10961767" cy="273092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2182263" y="18999861"/>
            <a:ext cx="42046084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12" y="15479949"/>
            <a:ext cx="5289508" cy="7008457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046" y="15479949"/>
            <a:ext cx="5289508" cy="7008457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895" y="15479949"/>
            <a:ext cx="5289508" cy="7008457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729" y="15479949"/>
            <a:ext cx="5289508" cy="7008457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1562" y="15479949"/>
            <a:ext cx="5289508" cy="7008457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076295" y="15983933"/>
            <a:ext cx="5291892" cy="2638232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0613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12354296" y="7920106"/>
            <a:ext cx="8724011" cy="2519944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9799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12139843" y="11313093"/>
            <a:ext cx="8724011" cy="4686801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8981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7061535" y="16799886"/>
            <a:ext cx="3536920" cy="419997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9799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4715869" y="16799886"/>
            <a:ext cx="3536920" cy="419997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9799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22128656" y="16799886"/>
            <a:ext cx="3536920" cy="419997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9799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30166278" y="16844326"/>
            <a:ext cx="3503593" cy="419997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9799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37678885" y="16799886"/>
            <a:ext cx="3536920" cy="419997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9799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27749569" y="7920106"/>
            <a:ext cx="8724011" cy="2519944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9799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27535110" y="11313093"/>
            <a:ext cx="8724011" cy="4686801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8981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35184059" y="22293844"/>
            <a:ext cx="8724011" cy="227287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9799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35184059" y="25408827"/>
            <a:ext cx="8724011" cy="4686801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8981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19586200" y="22293844"/>
            <a:ext cx="8724011" cy="227287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9799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19586200" y="25408827"/>
            <a:ext cx="8724011" cy="4686801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8981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4502520" y="22293844"/>
            <a:ext cx="8724011" cy="227287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9799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4502520" y="25408827"/>
            <a:ext cx="8724011" cy="4686801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8981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June 25, 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06544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34647" y="18793006"/>
            <a:ext cx="19477859" cy="3779917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26702406" y="12007213"/>
            <a:ext cx="425237" cy="94113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5060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4306371" y="12574186"/>
            <a:ext cx="5811630" cy="340192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506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27269401" y="18244063"/>
            <a:ext cx="5669875" cy="28349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506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18764579" y="17866070"/>
            <a:ext cx="8363071" cy="340192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506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0118015" y="15976122"/>
            <a:ext cx="8646570" cy="245694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506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27127655" y="21268011"/>
            <a:ext cx="3401925" cy="7748837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5060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21457768" y="21418546"/>
            <a:ext cx="5811630" cy="7031327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506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0117997" y="15976109"/>
            <a:ext cx="3118433" cy="1058377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5060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5723846" y="15976112"/>
            <a:ext cx="4394154" cy="718184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25060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28535755" y="26567706"/>
            <a:ext cx="3780409" cy="503989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14550026" y="11952002"/>
            <a:ext cx="8565105" cy="11418627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6989305" y="11447031"/>
            <a:ext cx="6674947" cy="889875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2454314" y="9936058"/>
            <a:ext cx="3780409" cy="503989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23751668" y="16660973"/>
            <a:ext cx="6674947" cy="889875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3966281" y="20519841"/>
            <a:ext cx="3780409" cy="503989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11148122" y="24047768"/>
            <a:ext cx="3780409" cy="503989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19463947" y="25559735"/>
            <a:ext cx="3780409" cy="503989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30803714" y="15479950"/>
            <a:ext cx="3780409" cy="503989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24755839" y="9432075"/>
            <a:ext cx="3780409" cy="503989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4550046" y="11970805"/>
            <a:ext cx="8693808" cy="11591758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778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24243876" y="18211648"/>
            <a:ext cx="5669875" cy="5669881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4699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7476105" y="13018618"/>
            <a:ext cx="5528129" cy="5669881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4699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552118" y="10195286"/>
            <a:ext cx="3682091" cy="4799451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061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3969606" y="20538648"/>
            <a:ext cx="3776591" cy="5063852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061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1148130" y="24066563"/>
            <a:ext cx="3842581" cy="4899964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061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9463933" y="25559735"/>
            <a:ext cx="3779917" cy="5039894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061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28535755" y="26567706"/>
            <a:ext cx="3829797" cy="5039894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061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30803714" y="15613565"/>
            <a:ext cx="3829797" cy="4925072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061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24755839" y="9432065"/>
            <a:ext cx="3782542" cy="5058692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0613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25 June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6851551" y="13967985"/>
            <a:ext cx="9449800" cy="352792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6851551" y="12456016"/>
            <a:ext cx="9449800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6851551" y="20015845"/>
            <a:ext cx="9449800" cy="352792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6851551" y="18503872"/>
            <a:ext cx="9449800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36851551" y="26063728"/>
            <a:ext cx="9449800" cy="352792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8981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36851551" y="24551749"/>
            <a:ext cx="9449800" cy="2015960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9799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0673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942318" y="8035309"/>
            <a:ext cx="31986004" cy="26596215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5060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6851567" y="10944039"/>
            <a:ext cx="9071800" cy="403191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6535"/>
              </a:spcBef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6851567" y="17999893"/>
            <a:ext cx="9071800" cy="403191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6535"/>
              </a:spcBef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36851567" y="25055738"/>
            <a:ext cx="9071800" cy="403191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6535"/>
              </a:spcBef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33449645" y="10944025"/>
            <a:ext cx="3155637" cy="420696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33449645" y="17999872"/>
            <a:ext cx="3155637" cy="420696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33449645" y="25055722"/>
            <a:ext cx="3155637" cy="4206962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746540" tIns="373267" rIns="746540" bIns="37326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74670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5722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5218511" y="19069361"/>
            <a:ext cx="1393689" cy="2962426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 sz="25060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34205611" y="19007875"/>
            <a:ext cx="1623276" cy="186159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279864" tIns="139930" rIns="279864" bIns="139930" anchor="ctr"/>
          <a:lstStyle/>
          <a:p>
            <a:endParaRPr lang="en-US" sz="25060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33973819" y="25919304"/>
            <a:ext cx="2121779" cy="2425347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79864" tIns="139930" rIns="279864" bIns="139930" anchor="ctr"/>
          <a:lstStyle/>
          <a:p>
            <a:endParaRPr lang="en-US" sz="25060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34221138" y="11952018"/>
            <a:ext cx="1511776" cy="2015960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lIns="279864" tIns="139930" rIns="279864" bIns="139930" anchor="ctr"/>
          <a:lstStyle/>
          <a:p>
            <a:endParaRPr lang="en-US" sz="2506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June 25, 2021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74863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June 25,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6509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3" y="10151849"/>
            <a:ext cx="38549716" cy="22967712"/>
          </a:xfrm>
          <a:prstGeom prst="rect">
            <a:avLst/>
          </a:prstGeom>
        </p:spPr>
        <p:txBody>
          <a:bodyPr lIns="108000"/>
          <a:lstStyle>
            <a:lvl1pPr marL="5599986" indent="-5599986" algn="l">
              <a:buSzPct val="80000"/>
              <a:buFontTx/>
              <a:buBlip>
                <a:blip r:embed="rId2"/>
              </a:buBlip>
              <a:defRPr sz="2612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5921"/>
              </a:spcBef>
              <a:buSzPct val="80000"/>
              <a:buFontTx/>
              <a:buBlip>
                <a:blip r:embed="rId3"/>
              </a:buBlip>
              <a:defRPr sz="26126"/>
            </a:lvl2pPr>
            <a:lvl3pPr marL="3733325" indent="-3733325" algn="l">
              <a:buSzPct val="80000"/>
              <a:buFontTx/>
              <a:buBlip>
                <a:blip r:embed="rId3"/>
              </a:buBlip>
              <a:defRPr/>
            </a:lvl3pPr>
            <a:lvl4pPr marL="2799999" indent="-2799999" algn="l">
              <a:buSzPct val="80000"/>
              <a:buFontTx/>
              <a:buBlip>
                <a:blip r:embed="rId3"/>
              </a:buBlip>
              <a:defRPr/>
            </a:lvl4pPr>
            <a:lvl5pPr marL="2450002" indent="-2450002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09576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24976" y="10441600"/>
            <a:ext cx="38933050" cy="22677960"/>
          </a:xfrm>
          <a:prstGeom prst="rect">
            <a:avLst/>
          </a:prstGeom>
        </p:spPr>
        <p:txBody>
          <a:bodyPr vert="horz"/>
          <a:lstStyle>
            <a:lvl1pPr marL="7466644" indent="-7466644" algn="l">
              <a:buFont typeface="+mj-lt"/>
              <a:buAutoNum type="arabicPeriod"/>
              <a:defRPr sz="29394"/>
            </a:lvl1pPr>
            <a:lvl2pPr marL="6066652" indent="-6066652" algn="l">
              <a:buFont typeface="+mj-lt"/>
              <a:buAutoNum type="arabicPeriod"/>
              <a:defRPr sz="26126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199988" indent="-4199988" algn="l">
              <a:buFont typeface="+mj-lt"/>
              <a:buAutoNum type="arabicPeriod"/>
              <a:defRPr sz="29394"/>
            </a:lvl3pPr>
            <a:lvl4pPr marL="3733325" indent="-3733325" algn="l">
              <a:buFont typeface="+mj-lt"/>
              <a:buAutoNum type="arabicPeriod"/>
              <a:defRPr sz="29394"/>
            </a:lvl4pPr>
            <a:lvl5pPr marL="2799999" indent="-2799999" algn="l">
              <a:buFont typeface="+mj-lt"/>
              <a:buAutoNum type="arabicPeriod"/>
              <a:defRPr sz="29394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June 25,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36473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724988" y="10440054"/>
            <a:ext cx="38174726" cy="1914430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1795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9594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9594"/>
            </a:lvl3pPr>
            <a:lvl4pPr>
              <a:defRPr sz="19594"/>
            </a:lvl4pPr>
            <a:lvl5pPr>
              <a:defRPr sz="1959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June 25,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27212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724988" y="10440054"/>
            <a:ext cx="38174726" cy="19144306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1633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9594"/>
            </a:lvl2pPr>
            <a:lvl3pPr>
              <a:defRPr sz="19594"/>
            </a:lvl3pPr>
            <a:lvl4pPr>
              <a:defRPr sz="19594"/>
            </a:lvl4pPr>
            <a:lvl5pPr>
              <a:defRPr sz="1959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June 25,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43895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724988" y="8424079"/>
            <a:ext cx="38174726" cy="7055856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1795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19594"/>
            </a:lvl2pPr>
            <a:lvl3pPr>
              <a:defRPr sz="19594"/>
            </a:lvl3pPr>
            <a:lvl4pPr>
              <a:defRPr sz="19594"/>
            </a:lvl4pPr>
            <a:lvl5pPr>
              <a:defRPr sz="1959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344265" y="17999885"/>
            <a:ext cx="18521608" cy="503989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344265" y="15983941"/>
            <a:ext cx="18521608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344265" y="25559735"/>
            <a:ext cx="18521608" cy="503989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344265" y="23543781"/>
            <a:ext cx="18521608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4755831" y="17999885"/>
            <a:ext cx="18521608" cy="503989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4755831" y="15983941"/>
            <a:ext cx="18521608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24755831" y="25559735"/>
            <a:ext cx="18521608" cy="503989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24755831" y="23543781"/>
            <a:ext cx="18521608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9881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3966258" y="12455996"/>
            <a:ext cx="12473734" cy="181436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966258" y="10440062"/>
            <a:ext cx="12473734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7195975" y="12455996"/>
            <a:ext cx="12473734" cy="181436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17195975" y="10440062"/>
            <a:ext cx="12473734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30425700" y="12455996"/>
            <a:ext cx="12473734" cy="1814361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30425700" y="10440062"/>
            <a:ext cx="12473734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59437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4377827" y="11952006"/>
            <a:ext cx="18899600" cy="302393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4377827" y="9936070"/>
            <a:ext cx="18899600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24377827" y="15983925"/>
            <a:ext cx="18899600" cy="3023937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4377827" y="13967988"/>
            <a:ext cx="18899600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4377827" y="20519824"/>
            <a:ext cx="18899600" cy="8567821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4377827" y="18503876"/>
            <a:ext cx="18899600" cy="25199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432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3966281" y="9936057"/>
            <a:ext cx="19277591" cy="18643265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June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1070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PaintStrip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13" y="5904159"/>
            <a:ext cx="44603058" cy="23950214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24967" y="12266581"/>
            <a:ext cx="30724768" cy="7199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</p:sldLayoutIdLst>
  <p:transition spd="slow">
    <p:fade thruBlk="1"/>
  </p:transition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258" spc="409">
          <a:solidFill>
            <a:srgbClr val="FFFFFF"/>
          </a:solidFill>
          <a:latin typeface="+mj-lt"/>
          <a:ea typeface="+mj-ea"/>
          <a:cs typeface="+mj-cs"/>
          <a:sym typeface="Novecento wide Book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258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258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258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258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399999" algn="ctr" rtl="0" fontAlgn="base">
        <a:lnSpc>
          <a:spcPct val="90000"/>
        </a:lnSpc>
        <a:spcBef>
          <a:spcPct val="0"/>
        </a:spcBef>
        <a:spcAft>
          <a:spcPct val="0"/>
        </a:spcAft>
        <a:defRPr sz="52258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2799999" algn="ctr" rtl="0" fontAlgn="base">
        <a:lnSpc>
          <a:spcPct val="90000"/>
        </a:lnSpc>
        <a:spcBef>
          <a:spcPct val="0"/>
        </a:spcBef>
        <a:spcAft>
          <a:spcPct val="0"/>
        </a:spcAft>
        <a:defRPr sz="52258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4199988" algn="ctr" rtl="0" fontAlgn="base">
        <a:lnSpc>
          <a:spcPct val="90000"/>
        </a:lnSpc>
        <a:spcBef>
          <a:spcPct val="0"/>
        </a:spcBef>
        <a:spcAft>
          <a:spcPct val="0"/>
        </a:spcAft>
        <a:defRPr sz="52258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5599986" algn="ctr" rtl="0" fontAlgn="base">
        <a:lnSpc>
          <a:spcPct val="90000"/>
        </a:lnSpc>
        <a:spcBef>
          <a:spcPct val="0"/>
        </a:spcBef>
        <a:spcAft>
          <a:spcPct val="0"/>
        </a:spcAft>
        <a:defRPr sz="52258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799999" indent="-2799999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9394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marL="6066652" indent="-233333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43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marL="9333307" indent="-186665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9594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marL="13066637" indent="-186665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marL="16799959" indent="-1866658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1399999" algn="ctr" rtl="0" fontAlgn="base">
        <a:lnSpc>
          <a:spcPct val="90000"/>
        </a:lnSpc>
        <a:spcBef>
          <a:spcPct val="0"/>
        </a:spcBef>
        <a:spcAft>
          <a:spcPct val="0"/>
        </a:spcAft>
        <a:defRPr sz="14699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2799999" algn="ctr" rtl="0" fontAlgn="base">
        <a:lnSpc>
          <a:spcPct val="90000"/>
        </a:lnSpc>
        <a:spcBef>
          <a:spcPct val="0"/>
        </a:spcBef>
        <a:spcAft>
          <a:spcPct val="0"/>
        </a:spcAft>
        <a:defRPr sz="14699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4199988" algn="ctr" rtl="0" fontAlgn="base">
        <a:lnSpc>
          <a:spcPct val="90000"/>
        </a:lnSpc>
        <a:spcBef>
          <a:spcPct val="0"/>
        </a:spcBef>
        <a:spcAft>
          <a:spcPct val="0"/>
        </a:spcAft>
        <a:defRPr sz="14699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5599986" algn="ctr" rtl="0" fontAlgn="base">
        <a:lnSpc>
          <a:spcPct val="90000"/>
        </a:lnSpc>
        <a:spcBef>
          <a:spcPct val="0"/>
        </a:spcBef>
        <a:spcAft>
          <a:spcPct val="0"/>
        </a:spcAft>
        <a:defRPr sz="14699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1pPr>
      <a:lvl2pPr marL="1399999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2pPr>
      <a:lvl3pPr marL="2799999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3pPr>
      <a:lvl4pPr marL="4199988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4pPr>
      <a:lvl5pPr marL="5599986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5pPr>
      <a:lvl6pPr marL="6999984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6pPr>
      <a:lvl7pPr marL="8399975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7pPr>
      <a:lvl8pPr marL="9799974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8pPr>
      <a:lvl9pPr marL="11199978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059" y="864245"/>
            <a:ext cx="21167550" cy="7115429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16649885" y="159999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99889" y="34127572"/>
            <a:ext cx="15199890" cy="1922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535" spc="2449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399763" y="34127572"/>
            <a:ext cx="11199913" cy="1922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35" spc="2449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399999" y="34127572"/>
            <a:ext cx="11199913" cy="1922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35" spc="2449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June 25, 2021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40" r:id="rId15"/>
    <p:sldLayoutId id="2147483841" r:id="rId16"/>
    <p:sldLayoutId id="2147483842" r:id="rId17"/>
    <p:sldLayoutId id="2147483844" r:id="rId18"/>
    <p:sldLayoutId id="2147483839" r:id="rId19"/>
    <p:sldLayoutId id="2147483847" r:id="rId20"/>
    <p:sldLayoutId id="2147483851" r:id="rId21"/>
    <p:sldLayoutId id="2147483846" r:id="rId22"/>
    <p:sldLayoutId id="2147483852" r:id="rId23"/>
    <p:sldLayoutId id="2147483849" r:id="rId24"/>
    <p:sldLayoutId id="214748384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6126" cap="all" spc="409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6126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6126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6126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6126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399999" algn="ctr" rtl="0" fontAlgn="base">
        <a:spcBef>
          <a:spcPct val="0"/>
        </a:spcBef>
        <a:spcAft>
          <a:spcPct val="0"/>
        </a:spcAft>
        <a:defRPr sz="3102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2799999" algn="ctr" rtl="0" fontAlgn="base">
        <a:spcBef>
          <a:spcPct val="0"/>
        </a:spcBef>
        <a:spcAft>
          <a:spcPct val="0"/>
        </a:spcAft>
        <a:defRPr sz="3102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4199988" algn="ctr" rtl="0" fontAlgn="base">
        <a:spcBef>
          <a:spcPct val="0"/>
        </a:spcBef>
        <a:spcAft>
          <a:spcPct val="0"/>
        </a:spcAft>
        <a:defRPr sz="3102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5599986" algn="ctr" rtl="0" fontAlgn="base">
        <a:spcBef>
          <a:spcPct val="0"/>
        </a:spcBef>
        <a:spcAft>
          <a:spcPct val="0"/>
        </a:spcAft>
        <a:defRPr sz="31027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411104" indent="-2411104" algn="ctr" rtl="0" eaLnBrk="0" fontAlgn="base" hangingPunct="0">
        <a:spcBef>
          <a:spcPts val="15921"/>
        </a:spcBef>
        <a:spcAft>
          <a:spcPct val="0"/>
        </a:spcAft>
        <a:defRPr sz="44102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2450002" indent="-2450002" algn="ctr" rtl="0" eaLnBrk="0" fontAlgn="base" hangingPunct="0">
        <a:spcBef>
          <a:spcPts val="15921"/>
        </a:spcBef>
        <a:spcAft>
          <a:spcPct val="0"/>
        </a:spcAft>
        <a:defRPr sz="29394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2450002" indent="-2450002" algn="ctr" rtl="0" eaLnBrk="0" fontAlgn="base" hangingPunct="0">
        <a:spcBef>
          <a:spcPts val="15921"/>
        </a:spcBef>
        <a:spcAft>
          <a:spcPct val="0"/>
        </a:spcAft>
        <a:defRPr sz="22043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2450002" indent="-2450002" algn="ctr" rtl="0" eaLnBrk="0" fontAlgn="base" hangingPunct="0">
        <a:spcBef>
          <a:spcPts val="15921"/>
        </a:spcBef>
        <a:spcAft>
          <a:spcPct val="0"/>
        </a:spcAft>
        <a:defRPr sz="19594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2450002" indent="-2450002" algn="ctr" rtl="0" eaLnBrk="0" fontAlgn="base" hangingPunct="0">
        <a:spcBef>
          <a:spcPts val="15921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3849994" indent="-2450002" algn="ctr" rtl="0" fontAlgn="base">
        <a:spcBef>
          <a:spcPts val="15921"/>
        </a:spcBef>
        <a:spcAft>
          <a:spcPct val="0"/>
        </a:spcAft>
        <a:defRPr sz="14699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5249990" indent="-2450002" algn="ctr" rtl="0" fontAlgn="base">
        <a:spcBef>
          <a:spcPts val="15921"/>
        </a:spcBef>
        <a:spcAft>
          <a:spcPct val="0"/>
        </a:spcAft>
        <a:defRPr sz="14699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6649991" indent="-2450002" algn="ctr" rtl="0" fontAlgn="base">
        <a:spcBef>
          <a:spcPts val="15921"/>
        </a:spcBef>
        <a:spcAft>
          <a:spcPct val="0"/>
        </a:spcAft>
        <a:defRPr sz="14699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8049981" indent="-2450002" algn="ctr" rtl="0" fontAlgn="base">
        <a:spcBef>
          <a:spcPts val="15921"/>
        </a:spcBef>
        <a:spcAft>
          <a:spcPct val="0"/>
        </a:spcAft>
        <a:defRPr sz="14699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1pPr>
      <a:lvl2pPr marL="1399999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2pPr>
      <a:lvl3pPr marL="2799999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3pPr>
      <a:lvl4pPr marL="4199988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4pPr>
      <a:lvl5pPr marL="5599986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5pPr>
      <a:lvl6pPr marL="6999984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6pPr>
      <a:lvl7pPr marL="8399975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7pPr>
      <a:lvl8pPr marL="9799974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8pPr>
      <a:lvl9pPr marL="11199978" algn="l" defTabSz="1399999" rtl="0" eaLnBrk="1" latinLnBrk="0" hangingPunct="1">
        <a:defRPr sz="57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6.xml"/><Relationship Id="rId5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5.png"/><Relationship Id="rId5" Type="http://schemas.microsoft.com/office/2011/relationships/inkAction" Target="../ink/inkAction1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3.xml"/><Relationship Id="rId7" Type="http://schemas.microsoft.com/office/2011/relationships/inkAction" Target="../ink/inkAction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audio" Target="../media/media6.m4a"/><Relationship Id="rId7" Type="http://schemas.openxmlformats.org/officeDocument/2006/relationships/image" Target="../media/image32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media7.m4a"/><Relationship Id="rId7" Type="http://schemas.microsoft.com/office/2011/relationships/inkAction" Target="../ink/inkAction3.xml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audio" Target="../media/media8.m4a"/><Relationship Id="rId7" Type="http://schemas.openxmlformats.org/officeDocument/2006/relationships/image" Target="../media/image24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9.png"/><Relationship Id="rId5" Type="http://schemas.microsoft.com/office/2011/relationships/inkAction" Target="../ink/inkAction5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8;p33">
            <a:extLst>
              <a:ext uri="{FF2B5EF4-FFF2-40B4-BE49-F238E27FC236}">
                <a16:creationId xmlns:a16="http://schemas.microsoft.com/office/drawing/2014/main" id="{E44AD4CE-20AC-4C52-B3E5-A800681D3389}"/>
              </a:ext>
            </a:extLst>
          </p:cNvPr>
          <p:cNvSpPr txBox="1">
            <a:spLocks/>
          </p:cNvSpPr>
          <p:nvPr/>
        </p:nvSpPr>
        <p:spPr bwMode="auto">
          <a:xfrm>
            <a:off x="-321368" y="3303403"/>
            <a:ext cx="48642433" cy="2061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746376" tIns="746376" rIns="746376" bIns="746376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 spc="300">
                <a:solidFill>
                  <a:srgbClr val="FFFFFF"/>
                </a:solidFill>
                <a:latin typeface="+mj-lt"/>
                <a:ea typeface="+mj-ea"/>
                <a:cs typeface="+mj-cs"/>
                <a:sym typeface="Novecento wide Book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5pPr>
            <a:lvl6pPr marL="17145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6pPr>
            <a:lvl7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7pPr>
            <a:lvl8pPr marL="51435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8pPr>
            <a:lvl9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30000" i="0" dirty="0">
                <a:solidFill>
                  <a:srgbClr val="202124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虛擬儀控之設計與應用</a:t>
            </a:r>
            <a:endParaRPr lang="en-US" altLang="zh-TW" sz="30000" i="0" dirty="0">
              <a:solidFill>
                <a:srgbClr val="202124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TW" altLang="en-US" sz="25000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期末專題報告</a:t>
            </a:r>
            <a:r>
              <a:rPr lang="en-US" altLang="zh-TW" sz="25000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5000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數獨</a:t>
            </a:r>
            <a:endParaRPr lang="en-US" altLang="zh-TW" sz="25000" kern="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9EE7B07D-8629-4883-9DB6-83912D4B4A12}"/>
              </a:ext>
            </a:extLst>
          </p:cNvPr>
          <p:cNvSpPr txBox="1">
            <a:spLocks/>
          </p:cNvSpPr>
          <p:nvPr/>
        </p:nvSpPr>
        <p:spPr>
          <a:xfrm>
            <a:off x="7654009" y="20016093"/>
            <a:ext cx="33987776" cy="6984776"/>
          </a:xfrm>
          <a:prstGeom prst="rect">
            <a:avLst/>
          </a:prstGeom>
        </p:spPr>
        <p:txBody>
          <a:bodyPr vert="horz" lIns="279935" tIns="139969" rIns="279935" bIns="139969">
            <a:normAutofit fontScale="92500" lnSpcReduction="10000"/>
          </a:bodyPr>
          <a:lstStyle>
            <a:lvl1pPr marL="3429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spc="3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1pPr>
            <a:lvl2pPr marL="74295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spc="5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2pPr>
            <a:lvl3pPr marL="11430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spc="5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3pPr>
            <a:lvl4pPr marL="16002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pc="5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4pPr>
            <a:lvl5pPr marL="2057400" indent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pc="5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5pPr>
            <a:lvl6pPr marL="17145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3429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51435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685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pPr algn="l"/>
            <a:r>
              <a:rPr lang="zh-TW" altLang="en-US" sz="13999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姓名：謝仁傑</a:t>
            </a:r>
            <a:endParaRPr lang="en-US" altLang="zh-TW" sz="13999" kern="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sz="13999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系別：應力一 </a:t>
            </a:r>
            <a:endParaRPr lang="en-US" altLang="zh-TW" sz="13999" kern="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sz="13999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學號：</a:t>
            </a:r>
            <a:r>
              <a:rPr lang="en-US" altLang="zh-TW" sz="13999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R09543012</a:t>
            </a:r>
          </a:p>
          <a:p>
            <a:pPr algn="l"/>
            <a:r>
              <a:rPr lang="zh-TW" altLang="en-US" sz="13999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指導老師：吳文中教授 </a:t>
            </a:r>
            <a:r>
              <a:rPr lang="en-US" altLang="zh-TW" sz="13999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TW" altLang="en-US" sz="13999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鄭泊瑜助教</a:t>
            </a:r>
            <a:r>
              <a:rPr lang="en-US" altLang="zh-TW" sz="13999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pPr algn="l"/>
            <a:endParaRPr lang="en-US" altLang="zh-TW" sz="13999" kern="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endParaRPr lang="en-US" altLang="zh-TW" sz="13999" kern="0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E044EDB3-0285-48B5-BDF5-1C20889AF5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</p:cSld>
  <p:clrMapOvr>
    <a:masterClrMapping/>
  </p:clrMapOvr>
  <p:transition advTm="79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5FFE17-3717-43F4-B234-0F828583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D5D95BC-6DC5-46AB-9B75-18E940F8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885" y="1599997"/>
            <a:ext cx="14699897" cy="4933297"/>
          </a:xfrm>
        </p:spPr>
        <p:txBody>
          <a:bodyPr>
            <a:normAutofit/>
          </a:bodyPr>
          <a:lstStyle/>
          <a:p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程式架構</a:t>
            </a:r>
            <a:endParaRPr lang="en-US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FADB1A6-2D1D-4619-B381-D384BD10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167" y="8638829"/>
            <a:ext cx="44224637" cy="25003788"/>
          </a:xfrm>
          <a:prstGeom prst="rect">
            <a:avLst/>
          </a:prstGeom>
        </p:spPr>
      </p:pic>
      <p:pic>
        <p:nvPicPr>
          <p:cNvPr id="7" name="Picture 2" descr="數獨- 维基百科，自由的百科全书">
            <a:extLst>
              <a:ext uri="{FF2B5EF4-FFF2-40B4-BE49-F238E27FC236}">
                <a16:creationId xmlns:a16="http://schemas.microsoft.com/office/drawing/2014/main" id="{9C2C8EE0-9202-4099-AE09-A31D08E1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057" y="701920"/>
            <a:ext cx="11662747" cy="1166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5" name="筆跡 24">
                <a:extLst>
                  <a:ext uri="{FF2B5EF4-FFF2-40B4-BE49-F238E27FC236}">
                    <a16:creationId xmlns:a16="http://schemas.microsoft.com/office/drawing/2014/main" id="{ACFAFEA5-8CB0-4464-9952-D511A2781E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50760" y="222840"/>
              <a:ext cx="41887440" cy="31625640"/>
            </p14:xfrm>
          </p:contentPart>
        </mc:Choice>
        <mc:Fallback>
          <p:pic>
            <p:nvPicPr>
              <p:cNvPr id="25" name="筆跡 24">
                <a:extLst>
                  <a:ext uri="{FF2B5EF4-FFF2-40B4-BE49-F238E27FC236}">
                    <a16:creationId xmlns:a16="http://schemas.microsoft.com/office/drawing/2014/main" id="{ACFAFEA5-8CB0-4464-9952-D511A2781E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41400" y="213480"/>
                <a:ext cx="41906160" cy="3164436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音訊 25">
            <a:hlinkClick r:id="" action="ppaction://media"/>
            <a:extLst>
              <a:ext uri="{FF2B5EF4-FFF2-40B4-BE49-F238E27FC236}">
                <a16:creationId xmlns:a16="http://schemas.microsoft.com/office/drawing/2014/main" id="{32C8CBAB-5E9E-4EEE-BB68-28B6441A3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66939"/>
      </p:ext>
    </p:extLst>
  </p:cSld>
  <p:clrMapOvr>
    <a:masterClrMapping/>
  </p:clrMapOvr>
  <p:transition spd="med" advTm="20961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目錄</a:t>
            </a:r>
            <a:endParaRPr lang="en-US" sz="3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Google Shape;195;p34">
            <a:extLst>
              <a:ext uri="{FF2B5EF4-FFF2-40B4-BE49-F238E27FC236}">
                <a16:creationId xmlns:a16="http://schemas.microsoft.com/office/drawing/2014/main" id="{1FC0DD81-B907-420E-B7D3-02ECB8198A58}"/>
              </a:ext>
            </a:extLst>
          </p:cNvPr>
          <p:cNvSpPr txBox="1">
            <a:spLocks/>
          </p:cNvSpPr>
          <p:nvPr/>
        </p:nvSpPr>
        <p:spPr>
          <a:xfrm>
            <a:off x="1749354" y="8497602"/>
            <a:ext cx="44212912" cy="2590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376" tIns="746376" rIns="746376" bIns="74637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596900" lvl="1" indent="0"/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◆ 程式架構</a:t>
            </a:r>
            <a:endParaRPr lang="en-US" altLang="zh-TW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96900" lvl="1" indent="0"/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◆ </a:t>
            </a:r>
            <a:r>
              <a:rPr lang="zh-TW" altLang="en-US" sz="20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程式示範</a:t>
            </a:r>
            <a:endParaRPr lang="en-US" altLang="zh-TW" sz="20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82221" lvl="1" indent="0"/>
            <a:endParaRPr lang="en-US" altLang="zh-TW" sz="11665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82221" lvl="1" indent="0"/>
            <a:endParaRPr lang="en-US" altLang="zh-TW" sz="13999" kern="100" dirty="0">
              <a:solidFill>
                <a:schemeClr val="tx1"/>
              </a:solidFill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82221" lvl="1" indent="0"/>
            <a:endParaRPr lang="en-US" altLang="zh-TW" sz="139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14699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1161E4-68F6-4A9F-986C-9FE90D890406}"/>
              </a:ext>
            </a:extLst>
          </p:cNvPr>
          <p:cNvSpPr/>
          <p:nvPr/>
        </p:nvSpPr>
        <p:spPr bwMode="auto">
          <a:xfrm>
            <a:off x="-32120" y="-50040"/>
            <a:ext cx="48031769" cy="34177611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CFE7EC9-5EE2-4C4B-BBA7-5877C9CF0A36}"/>
              </a:ext>
            </a:extLst>
          </p:cNvPr>
          <p:cNvSpPr txBox="1">
            <a:spLocks/>
          </p:cNvSpPr>
          <p:nvPr/>
        </p:nvSpPr>
        <p:spPr bwMode="auto">
          <a:xfrm>
            <a:off x="16661464" y="1261428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126" cap="all" spc="409">
                <a:solidFill>
                  <a:srgbClr val="FFFFFF"/>
                </a:solidFill>
                <a:latin typeface="Novecento wide Book"/>
                <a:ea typeface="+mj-ea"/>
                <a:cs typeface="Novecento wide Book"/>
                <a:sym typeface="Novecento wide Book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6126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6126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6126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6126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5pPr>
            <a:lvl6pPr marL="1399999" algn="ctr" rtl="0" fontAlgn="base">
              <a:spcBef>
                <a:spcPct val="0"/>
              </a:spcBef>
              <a:spcAft>
                <a:spcPct val="0"/>
              </a:spcAft>
              <a:defRPr sz="31027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6pPr>
            <a:lvl7pPr marL="2799999" algn="ctr" rtl="0" fontAlgn="base">
              <a:spcBef>
                <a:spcPct val="0"/>
              </a:spcBef>
              <a:spcAft>
                <a:spcPct val="0"/>
              </a:spcAft>
              <a:defRPr sz="31027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7pPr>
            <a:lvl8pPr marL="4199988" algn="ctr" rtl="0" fontAlgn="base">
              <a:spcBef>
                <a:spcPct val="0"/>
              </a:spcBef>
              <a:spcAft>
                <a:spcPct val="0"/>
              </a:spcAft>
              <a:defRPr sz="31027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8pPr>
            <a:lvl9pPr marL="5599986" algn="ctr" rtl="0" fontAlgn="base">
              <a:spcBef>
                <a:spcPct val="0"/>
              </a:spcBef>
              <a:spcAft>
                <a:spcPct val="0"/>
              </a:spcAft>
              <a:defRPr sz="31027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9pPr>
          </a:lstStyle>
          <a:p>
            <a:r>
              <a:rPr lang="zh-TW" altLang="en-US" sz="30000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程式示範</a:t>
            </a:r>
            <a:endParaRPr lang="en-US" sz="30000" kern="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音訊 3">
            <a:hlinkClick r:id="" action="ppaction://media"/>
            <a:extLst>
              <a:ext uri="{FF2B5EF4-FFF2-40B4-BE49-F238E27FC236}">
                <a16:creationId xmlns:a16="http://schemas.microsoft.com/office/drawing/2014/main" id="{1F63933F-23F3-407D-88C0-40B67EFDF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0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121"/>
    </mc:Choice>
    <mc:Fallback>
      <p:transition advTm="4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目錄</a:t>
            </a:r>
            <a:endParaRPr lang="en-US" sz="3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Google Shape;195;p34">
            <a:extLst>
              <a:ext uri="{FF2B5EF4-FFF2-40B4-BE49-F238E27FC236}">
                <a16:creationId xmlns:a16="http://schemas.microsoft.com/office/drawing/2014/main" id="{1FC0DD81-B907-420E-B7D3-02ECB8198A58}"/>
              </a:ext>
            </a:extLst>
          </p:cNvPr>
          <p:cNvSpPr txBox="1">
            <a:spLocks/>
          </p:cNvSpPr>
          <p:nvPr/>
        </p:nvSpPr>
        <p:spPr>
          <a:xfrm>
            <a:off x="1749354" y="8497602"/>
            <a:ext cx="44212912" cy="2590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376" tIns="746376" rIns="746376" bIns="74637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596900" lvl="1" indent="0"/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◆ 程式架構</a:t>
            </a:r>
            <a:endParaRPr lang="en-US" altLang="zh-TW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96900" lvl="1" indent="0"/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◆ </a:t>
            </a:r>
            <a:r>
              <a:rPr lang="zh-TW" altLang="en-US" sz="20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程式示範</a:t>
            </a:r>
            <a:endParaRPr lang="en-US" altLang="zh-TW" sz="20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82221" lvl="1" indent="0"/>
            <a:endParaRPr lang="en-US" altLang="zh-TW" sz="11665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82221" lvl="1" indent="0"/>
            <a:endParaRPr lang="en-US" altLang="zh-TW" sz="13999" kern="100" dirty="0">
              <a:solidFill>
                <a:schemeClr val="tx1"/>
              </a:solidFill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82221" lvl="1" indent="0"/>
            <a:endParaRPr lang="en-US" altLang="zh-TW" sz="139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14699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1EC4B47D-4DDC-42DD-BE3B-F0A6DAE1D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116"/>
    </mc:Choice>
    <mc:Fallback>
      <p:transition advTm="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目錄</a:t>
            </a:r>
            <a:endParaRPr lang="en-US" sz="3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Google Shape;195;p34">
            <a:extLst>
              <a:ext uri="{FF2B5EF4-FFF2-40B4-BE49-F238E27FC236}">
                <a16:creationId xmlns:a16="http://schemas.microsoft.com/office/drawing/2014/main" id="{1FC0DD81-B907-420E-B7D3-02ECB8198A58}"/>
              </a:ext>
            </a:extLst>
          </p:cNvPr>
          <p:cNvSpPr txBox="1">
            <a:spLocks/>
          </p:cNvSpPr>
          <p:nvPr/>
        </p:nvSpPr>
        <p:spPr>
          <a:xfrm>
            <a:off x="1749354" y="8497602"/>
            <a:ext cx="44212912" cy="2590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376" tIns="746376" rIns="746376" bIns="746376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l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596900" lvl="1" indent="0"/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◆ 程式架構</a:t>
            </a:r>
            <a:endParaRPr lang="en-US" altLang="zh-TW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96900" lvl="1" indent="0"/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◆ </a:t>
            </a:r>
            <a:r>
              <a:rPr lang="zh-TW" altLang="en-US" sz="20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程式示範</a:t>
            </a:r>
            <a:endParaRPr lang="en-US" altLang="zh-TW" sz="20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82221" lvl="1" indent="0"/>
            <a:endParaRPr lang="en-US" altLang="zh-TW" sz="11665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82221" lvl="1" indent="0"/>
            <a:endParaRPr lang="en-US" altLang="zh-TW" sz="13999" kern="100" dirty="0">
              <a:solidFill>
                <a:schemeClr val="tx1"/>
              </a:solidFill>
              <a:latin typeface="+mj-lt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82221" lvl="1" indent="0"/>
            <a:endParaRPr lang="en-US" altLang="zh-TW" sz="139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u"/>
            </a:pPr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altLang="zh-TW" sz="14699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14699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A1161E4-68F6-4A9F-986C-9FE90D890406}"/>
              </a:ext>
            </a:extLst>
          </p:cNvPr>
          <p:cNvSpPr/>
          <p:nvPr/>
        </p:nvSpPr>
        <p:spPr bwMode="auto">
          <a:xfrm>
            <a:off x="-32120" y="-50040"/>
            <a:ext cx="48031769" cy="34177611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CFE7EC9-5EE2-4C4B-BBA7-5877C9CF0A36}"/>
              </a:ext>
            </a:extLst>
          </p:cNvPr>
          <p:cNvSpPr txBox="1">
            <a:spLocks/>
          </p:cNvSpPr>
          <p:nvPr/>
        </p:nvSpPr>
        <p:spPr bwMode="auto">
          <a:xfrm>
            <a:off x="16661464" y="12614287"/>
            <a:ext cx="14699897" cy="49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126" cap="all" spc="409">
                <a:solidFill>
                  <a:srgbClr val="FFFFFF"/>
                </a:solidFill>
                <a:latin typeface="Novecento wide Book"/>
                <a:ea typeface="+mj-ea"/>
                <a:cs typeface="Novecento wide Book"/>
                <a:sym typeface="Novecento wide Book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6126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6126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6126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6126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5pPr>
            <a:lvl6pPr marL="1399999" algn="ctr" rtl="0" fontAlgn="base">
              <a:spcBef>
                <a:spcPct val="0"/>
              </a:spcBef>
              <a:spcAft>
                <a:spcPct val="0"/>
              </a:spcAft>
              <a:defRPr sz="31027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6pPr>
            <a:lvl7pPr marL="2799999" algn="ctr" rtl="0" fontAlgn="base">
              <a:spcBef>
                <a:spcPct val="0"/>
              </a:spcBef>
              <a:spcAft>
                <a:spcPct val="0"/>
              </a:spcAft>
              <a:defRPr sz="31027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7pPr>
            <a:lvl8pPr marL="4199988" algn="ctr" rtl="0" fontAlgn="base">
              <a:spcBef>
                <a:spcPct val="0"/>
              </a:spcBef>
              <a:spcAft>
                <a:spcPct val="0"/>
              </a:spcAft>
              <a:defRPr sz="31027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8pPr>
            <a:lvl9pPr marL="5599986" algn="ctr" rtl="0" fontAlgn="base">
              <a:spcBef>
                <a:spcPct val="0"/>
              </a:spcBef>
              <a:spcAft>
                <a:spcPct val="0"/>
              </a:spcAft>
              <a:defRPr sz="31027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9pPr>
          </a:lstStyle>
          <a:p>
            <a:r>
              <a:rPr lang="zh-TW" altLang="en-US" sz="30000" kern="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程式架構</a:t>
            </a:r>
            <a:endParaRPr lang="en-US" sz="30000" kern="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8BDBE633-7E4A-479F-9FA7-8ADC53BAA8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980"/>
    </mc:Choice>
    <mc:Fallback>
      <p:transition advTm="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5FFE17-3717-43F4-B234-0F828583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D5D95BC-6DC5-46AB-9B75-18E940F8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885" y="1599997"/>
            <a:ext cx="14699897" cy="4933297"/>
          </a:xfrm>
        </p:spPr>
        <p:txBody>
          <a:bodyPr>
            <a:normAutofit/>
          </a:bodyPr>
          <a:lstStyle/>
          <a:p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程式架構</a:t>
            </a:r>
            <a:endParaRPr lang="en-US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050" name="Picture 2" descr="數獨- 维基百科，自由的百科全书">
            <a:extLst>
              <a:ext uri="{FF2B5EF4-FFF2-40B4-BE49-F238E27FC236}">
                <a16:creationId xmlns:a16="http://schemas.microsoft.com/office/drawing/2014/main" id="{17D223DD-FC55-49C6-B4BB-FC99EFFFB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504" y="10223005"/>
            <a:ext cx="19336641" cy="1933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76DDBD88-5677-4A82-B9DF-175C89276C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490920" y="8430120"/>
              <a:ext cx="9055800" cy="13783680"/>
            </p14:xfrm>
          </p:contentPart>
        </mc:Choice>
        <mc:Fallback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76DDBD88-5677-4A82-B9DF-175C89276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81560" y="8420760"/>
                <a:ext cx="9074520" cy="138024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音訊 16">
            <a:hlinkClick r:id="" action="ppaction://media"/>
            <a:extLst>
              <a:ext uri="{FF2B5EF4-FFF2-40B4-BE49-F238E27FC236}">
                <a16:creationId xmlns:a16="http://schemas.microsoft.com/office/drawing/2014/main" id="{AC4C8E69-A104-4983-A578-997255FD7C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6531"/>
      </p:ext>
    </p:extLst>
  </p:cSld>
  <p:clrMapOvr>
    <a:masterClrMapping/>
  </p:clrMapOvr>
  <p:transition spd="med" advTm="173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5FFE17-3717-43F4-B234-0F828583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D5D95BC-6DC5-46AB-9B75-18E940F8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885" y="1599997"/>
            <a:ext cx="14699897" cy="4933297"/>
          </a:xfrm>
        </p:spPr>
        <p:txBody>
          <a:bodyPr>
            <a:normAutofit/>
          </a:bodyPr>
          <a:lstStyle/>
          <a:p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程式架構</a:t>
            </a:r>
            <a:endParaRPr lang="en-US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B404C4-6AB8-41BE-B816-43F4C7C00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651" y="13031317"/>
            <a:ext cx="14389197" cy="142547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15DA2C-1A28-4540-A08F-AE5580570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4457" y="7918749"/>
            <a:ext cx="27115219" cy="142547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3421B95-0581-4BB6-A789-F604EB40D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3986" y="20016093"/>
            <a:ext cx="27115219" cy="145455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E2068BE8-642A-4587-9C94-C06557E9E1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92040" y="12756960"/>
              <a:ext cx="30646080" cy="12668400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E2068BE8-642A-4587-9C94-C06557E9E1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2680" y="12747600"/>
                <a:ext cx="30664800" cy="126871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音訊 12">
            <a:hlinkClick r:id="" action="ppaction://media"/>
            <a:extLst>
              <a:ext uri="{FF2B5EF4-FFF2-40B4-BE49-F238E27FC236}">
                <a16:creationId xmlns:a16="http://schemas.microsoft.com/office/drawing/2014/main" id="{06FB480C-A211-42DD-A8E3-2B016187C9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17942"/>
      </p:ext>
    </p:extLst>
  </p:cSld>
  <p:clrMapOvr>
    <a:masterClrMapping/>
  </p:clrMapOvr>
  <p:transition spd="med" advTm="173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5FFE17-3717-43F4-B234-0F828583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D5D95BC-6DC5-46AB-9B75-18E940F8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885" y="1599997"/>
            <a:ext cx="14699897" cy="4933297"/>
          </a:xfrm>
        </p:spPr>
        <p:txBody>
          <a:bodyPr>
            <a:normAutofit/>
          </a:bodyPr>
          <a:lstStyle/>
          <a:p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程式架構</a:t>
            </a:r>
            <a:endParaRPr lang="en-US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AEDD7A-F301-4319-BD7A-4BC33D821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729" y="9440463"/>
            <a:ext cx="16489832" cy="725221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82B7FA-4870-4D8A-917B-A9D422C2A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279" y="9413289"/>
            <a:ext cx="18574468" cy="204009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6930902-2B73-4E87-BEB5-39239A047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1905" y="9467149"/>
            <a:ext cx="18373339" cy="2040095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FB5DC32-9CE2-416D-8222-1E8CFB871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9038" y="4538510"/>
            <a:ext cx="7860638" cy="3989568"/>
          </a:xfrm>
          <a:prstGeom prst="rect">
            <a:avLst/>
          </a:prstGeom>
        </p:spPr>
      </p:pic>
      <p:pic>
        <p:nvPicPr>
          <p:cNvPr id="22" name="音訊 21">
            <a:hlinkClick r:id="" action="ppaction://media"/>
            <a:extLst>
              <a:ext uri="{FF2B5EF4-FFF2-40B4-BE49-F238E27FC236}">
                <a16:creationId xmlns:a16="http://schemas.microsoft.com/office/drawing/2014/main" id="{776F77D8-D158-45A6-9155-B14BAA59B7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3832483"/>
      </p:ext>
    </p:extLst>
  </p:cSld>
  <p:clrMapOvr>
    <a:masterClrMapping/>
  </p:clrMapOvr>
  <p:transition spd="med" advTm="2727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5FFE17-3717-43F4-B234-0F828583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D5D95BC-6DC5-46AB-9B75-18E940F8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885" y="1599997"/>
            <a:ext cx="14699897" cy="4933297"/>
          </a:xfrm>
        </p:spPr>
        <p:txBody>
          <a:bodyPr>
            <a:normAutofit/>
          </a:bodyPr>
          <a:lstStyle/>
          <a:p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程式架構</a:t>
            </a:r>
            <a:endParaRPr lang="en-US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BC71E7-D8E3-4942-919C-942E7CC0C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803" y="8399658"/>
            <a:ext cx="41330043" cy="25720266"/>
          </a:xfrm>
          <a:prstGeom prst="rect">
            <a:avLst/>
          </a:prstGeom>
        </p:spPr>
      </p:pic>
      <p:pic>
        <p:nvPicPr>
          <p:cNvPr id="15" name="Picture 2" descr="數獨- 维基百科，自由的百科全书">
            <a:extLst>
              <a:ext uri="{FF2B5EF4-FFF2-40B4-BE49-F238E27FC236}">
                <a16:creationId xmlns:a16="http://schemas.microsoft.com/office/drawing/2014/main" id="{9E99B561-EADA-4F09-ABA4-D03737716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057" y="2357121"/>
            <a:ext cx="11662747" cy="1166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272FEE35-9A39-4976-B56A-1A3910A251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50760" y="1159560"/>
              <a:ext cx="42645600" cy="29083320"/>
            </p14:xfrm>
          </p:contentPart>
        </mc:Choice>
        <mc:Fallback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272FEE35-9A39-4976-B56A-1A3910A25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1400" y="1150200"/>
                <a:ext cx="42664320" cy="2910204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音訊 20">
            <a:hlinkClick r:id="" action="ppaction://media"/>
            <a:extLst>
              <a:ext uri="{FF2B5EF4-FFF2-40B4-BE49-F238E27FC236}">
                <a16:creationId xmlns:a16="http://schemas.microsoft.com/office/drawing/2014/main" id="{FAD80A80-3F1A-45CF-AF3B-2F77A1FF35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7918478"/>
      </p:ext>
    </p:extLst>
  </p:cSld>
  <p:clrMapOvr>
    <a:masterClrMapping/>
  </p:clrMapOvr>
  <p:transition spd="med" advTm="5310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5FFE17-3717-43F4-B234-0F828583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D5D95BC-6DC5-46AB-9B75-18E940F8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885" y="1599997"/>
            <a:ext cx="14699897" cy="4933297"/>
          </a:xfrm>
        </p:spPr>
        <p:txBody>
          <a:bodyPr>
            <a:normAutofit/>
          </a:bodyPr>
          <a:lstStyle/>
          <a:p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程式架構</a:t>
            </a:r>
            <a:endParaRPr lang="en-US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46BEE6C-D3CD-48AE-A018-5B6FB59C4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9024" y="9142885"/>
            <a:ext cx="34481601" cy="214583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D652639-037F-4ED0-B17D-A2EA745F6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016" y="9142886"/>
            <a:ext cx="34931579" cy="21458384"/>
          </a:xfrm>
          <a:prstGeom prst="rect">
            <a:avLst/>
          </a:prstGeom>
        </p:spPr>
      </p:pic>
      <p:pic>
        <p:nvPicPr>
          <p:cNvPr id="15" name="Picture 2" descr="數獨- 维基百科，自由的百科全书">
            <a:extLst>
              <a:ext uri="{FF2B5EF4-FFF2-40B4-BE49-F238E27FC236}">
                <a16:creationId xmlns:a16="http://schemas.microsoft.com/office/drawing/2014/main" id="{1DF3BEDD-95B7-4CA1-854F-954732460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057" y="2357121"/>
            <a:ext cx="11662747" cy="1166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8" name="筆跡 27">
                <a:extLst>
                  <a:ext uri="{FF2B5EF4-FFF2-40B4-BE49-F238E27FC236}">
                    <a16:creationId xmlns:a16="http://schemas.microsoft.com/office/drawing/2014/main" id="{4FAF0645-1D76-45D2-AE33-E19159AA9A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24200" y="1203840"/>
              <a:ext cx="40415400" cy="27477720"/>
            </p14:xfrm>
          </p:contentPart>
        </mc:Choice>
        <mc:Fallback>
          <p:pic>
            <p:nvPicPr>
              <p:cNvPr id="28" name="筆跡 27">
                <a:extLst>
                  <a:ext uri="{FF2B5EF4-FFF2-40B4-BE49-F238E27FC236}">
                    <a16:creationId xmlns:a16="http://schemas.microsoft.com/office/drawing/2014/main" id="{4FAF0645-1D76-45D2-AE33-E19159AA9A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14840" y="1194480"/>
                <a:ext cx="40434120" cy="2749644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音訊 28">
            <a:hlinkClick r:id="" action="ppaction://media"/>
            <a:extLst>
              <a:ext uri="{FF2B5EF4-FFF2-40B4-BE49-F238E27FC236}">
                <a16:creationId xmlns:a16="http://schemas.microsoft.com/office/drawing/2014/main" id="{5AA3CD9F-EFEF-4128-9C6A-255EE2A077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9213099"/>
      </p:ext>
    </p:extLst>
  </p:cSld>
  <p:clrMapOvr>
    <a:masterClrMapping/>
  </p:clrMapOvr>
  <p:transition spd="med" advTm="4675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5FFE17-3717-43F4-B234-0F828583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D5D95BC-6DC5-46AB-9B75-18E940F8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9885" y="1599997"/>
            <a:ext cx="14699897" cy="4933297"/>
          </a:xfrm>
        </p:spPr>
        <p:txBody>
          <a:bodyPr>
            <a:normAutofit/>
          </a:bodyPr>
          <a:lstStyle/>
          <a:p>
            <a:r>
              <a:rPr lang="zh-TW" altLang="en-US" sz="20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程式架構</a:t>
            </a:r>
            <a:endParaRPr lang="en-US" sz="20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E49ACA1-AD59-4803-BCD6-B63EAB4C1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57" y="11015093"/>
            <a:ext cx="38875735" cy="185868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6FDDD98C-7612-4C30-9F45-B4F97DB3FB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260240" y="15299280"/>
              <a:ext cx="5130360" cy="6423840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6FDDD98C-7612-4C30-9F45-B4F97DB3FB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50880" y="15289920"/>
                <a:ext cx="5149080" cy="64425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0EB54F0D-27E6-4ABC-955F-F115F1175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96388" y="35296475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21419"/>
      </p:ext>
    </p:extLst>
  </p:cSld>
  <p:clrMapOvr>
    <a:masterClrMapping/>
  </p:clrMapOvr>
  <p:transition spd="med" advTm="2046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7|1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3.7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Novecento wide Book"/>
        <a:ea typeface="ヒラギノ角ゴ ProN W3"/>
        <a:cs typeface="ヒラギノ角ゴ ProN W3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8364</TotalTime>
  <Pages>0</Pages>
  <Words>87</Words>
  <Characters>0</Characters>
  <Application>Microsoft Office PowerPoint</Application>
  <PresentationFormat>自訂</PresentationFormat>
  <Lines>0</Lines>
  <Paragraphs>58</Paragraphs>
  <Slides>11</Slides>
  <Notes>3</Notes>
  <HiddenSlides>0</HiddenSlides>
  <MMClips>11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6" baseType="lpstr">
      <vt:lpstr>Amatic SC Regular</vt:lpstr>
      <vt:lpstr>Gill Sans</vt:lpstr>
      <vt:lpstr>Josefin Slab</vt:lpstr>
      <vt:lpstr>nevis Bold</vt:lpstr>
      <vt:lpstr>Novecento wide Book</vt:lpstr>
      <vt:lpstr>Novecento wide Medium</vt:lpstr>
      <vt:lpstr>Novecento wide Normal</vt:lpstr>
      <vt:lpstr>標楷體</vt:lpstr>
      <vt:lpstr>Arial</vt:lpstr>
      <vt:lpstr>Calibri</vt:lpstr>
      <vt:lpstr>Source Sans Pro</vt:lpstr>
      <vt:lpstr>Times New Roman</vt:lpstr>
      <vt:lpstr>Wingdings</vt:lpstr>
      <vt:lpstr>Title &amp; Subtitle</vt:lpstr>
      <vt:lpstr>Title &amp; Centered Text </vt:lpstr>
      <vt:lpstr>PowerPoint 簡報</vt:lpstr>
      <vt:lpstr>目錄</vt:lpstr>
      <vt:lpstr>目錄</vt:lpstr>
      <vt:lpstr>程式架構</vt:lpstr>
      <vt:lpstr>程式架構</vt:lpstr>
      <vt:lpstr>程式架構</vt:lpstr>
      <vt:lpstr>程式架構</vt:lpstr>
      <vt:lpstr>程式架構</vt:lpstr>
      <vt:lpstr>程式架構</vt:lpstr>
      <vt:lpstr>程式架構</vt:lpstr>
      <vt:lpstr>目錄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User</dc:creator>
  <cp:keywords/>
  <dc:description/>
  <cp:lastModifiedBy>仁傑 謝</cp:lastModifiedBy>
  <cp:revision>1080</cp:revision>
  <dcterms:modified xsi:type="dcterms:W3CDTF">2021-06-24T21:25:25Z</dcterms:modified>
</cp:coreProperties>
</file>